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Abril Fatface" panose="020F0502020204030204" pitchFamily="2" charset="0"/>
      <p:regular r:id="rId9"/>
    </p:embeddedFont>
    <p:embeddedFont>
      <p:font typeface="Nunito" pitchFamily="2" charset="-52"/>
      <p:regular r:id="rId10"/>
      <p:bold r:id="rId11"/>
      <p:italic r:id="rId12"/>
      <p:boldItalic r:id="rId13"/>
    </p:embeddedFont>
    <p:embeddedFont>
      <p:font typeface="Nunito Black" pitchFamily="2" charset="-52"/>
      <p:bold r:id="rId14"/>
      <p:italic r:id="rId15"/>
      <p:boldItalic r:id="rId16"/>
    </p:embeddedFont>
    <p:embeddedFont>
      <p:font typeface="Nunito ExtraBold" pitchFamily="2" charset="-52"/>
      <p:bold r:id="rId17"/>
      <p:italic r:id="rId18"/>
      <p:boldItalic r:id="rId19"/>
    </p:embeddedFont>
    <p:embeddedFont>
      <p:font typeface="Nunito Medium" panose="020B0604020202020204" charset="-52"/>
      <p:regular r:id="rId20"/>
      <p:bold r:id="rId21"/>
      <p:italic r:id="rId22"/>
      <p:boldItalic r:id="rId23"/>
    </p:embeddedFont>
    <p:embeddedFont>
      <p:font typeface="Nunito SemiBold" pitchFamily="2" charset="-52"/>
      <p:regular r:id="rId24"/>
      <p:bold r:id="rId25"/>
      <p:italic r:id="rId26"/>
      <p:boldItalic r:id="rId27"/>
    </p:embeddedFont>
    <p:embeddedFont>
      <p:font typeface="Playfair Display" panose="020F0502020204030204" pitchFamily="2" charset="-52"/>
      <p:regular r:id="rId28"/>
      <p:bold r:id="rId29"/>
      <p:italic r:id="rId30"/>
      <p:boldItalic r:id="rId31"/>
    </p:embeddedFont>
    <p:embeddedFont>
      <p:font typeface="PT Sans" panose="020B0503020203020204" pitchFamily="34" charset="-52"/>
      <p:regular r:id="rId32"/>
      <p:bold r:id="rId33"/>
      <p:italic r:id="rId34"/>
      <p:boldItalic r:id="rId35"/>
    </p:embeddedFont>
    <p:embeddedFont>
      <p:font typeface="Roboto Light" panose="020F0502020204030204" pitchFamily="2" charset="0"/>
      <p:regular r:id="rId36"/>
      <p: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hIW71YDAuxlkMAtBlL+J8n78qI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0"/>
    <p:restoredTop sz="94694"/>
  </p:normalViewPr>
  <p:slideViewPr>
    <p:cSldViewPr snapToGrid="0">
      <p:cViewPr varScale="1">
        <p:scale>
          <a:sx n="143" d="100"/>
          <a:sy n="143" d="100"/>
        </p:scale>
        <p:origin x="6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9" Type="http://schemas.openxmlformats.org/officeDocument/2006/relationships/presProps" Target="presProps.xml"/><Relationship Id="rId21" Type="http://schemas.openxmlformats.org/officeDocument/2006/relationships/font" Target="fonts/font13.fntdata"/><Relationship Id="rId34" Type="http://schemas.openxmlformats.org/officeDocument/2006/relationships/font" Target="fonts/font2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font" Target="fonts/font2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font" Target="fonts/font24.fntdata"/><Relationship Id="rId37" Type="http://schemas.openxmlformats.org/officeDocument/2006/relationships/font" Target="fonts/font2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36" Type="http://schemas.openxmlformats.org/officeDocument/2006/relationships/font" Target="fonts/font28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font" Target="fonts/font22.fntdata"/><Relationship Id="rId35" Type="http://schemas.openxmlformats.org/officeDocument/2006/relationships/font" Target="fonts/font27.fntdata"/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33" Type="http://schemas.openxmlformats.org/officeDocument/2006/relationships/font" Target="fonts/font25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ddbc2d9c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2ddbc2d9c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3d84b36c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383d84b36c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822213e8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822213e8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Заменить названия на логотипы, добавить PhD, Статьи, индекс цитируемости. Цветные фото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0d265374b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g2f0d265374b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83d84b36c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383d84b36c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8"/>
          <p:cNvSpPr/>
          <p:nvPr/>
        </p:nvSpPr>
        <p:spPr>
          <a:xfrm flipH="1">
            <a:off x="-243963" y="-93373"/>
            <a:ext cx="855913" cy="260023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8"/>
          <p:cNvSpPr/>
          <p:nvPr/>
        </p:nvSpPr>
        <p:spPr>
          <a:xfrm flipH="1">
            <a:off x="7919140" y="-278604"/>
            <a:ext cx="1383960" cy="932103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8"/>
          <p:cNvSpPr/>
          <p:nvPr/>
        </p:nvSpPr>
        <p:spPr>
          <a:xfrm flipH="1">
            <a:off x="7564905" y="-93375"/>
            <a:ext cx="1730072" cy="204458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8"/>
          <p:cNvSpPr txBox="1">
            <a:spLocks noGrp="1"/>
          </p:cNvSpPr>
          <p:nvPr>
            <p:ph type="ctrTitle"/>
          </p:nvPr>
        </p:nvSpPr>
        <p:spPr>
          <a:xfrm>
            <a:off x="713100" y="1481055"/>
            <a:ext cx="6816600" cy="24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subTitle" idx="1"/>
          </p:nvPr>
        </p:nvSpPr>
        <p:spPr>
          <a:xfrm>
            <a:off x="713100" y="3995538"/>
            <a:ext cx="452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 rot="784685">
            <a:off x="-181759" y="-821217"/>
            <a:ext cx="1244983" cy="329652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2"/>
          <p:cNvSpPr/>
          <p:nvPr/>
        </p:nvSpPr>
        <p:spPr>
          <a:xfrm rot="1783285" flipH="1">
            <a:off x="-385508" y="-1243295"/>
            <a:ext cx="1031077" cy="313237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8143200" y="-478825"/>
            <a:ext cx="1214376" cy="4636445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2"/>
          <p:cNvSpPr txBox="1">
            <a:spLocks noGrp="1"/>
          </p:cNvSpPr>
          <p:nvPr>
            <p:ph type="title"/>
          </p:nvPr>
        </p:nvSpPr>
        <p:spPr>
          <a:xfrm>
            <a:off x="720000" y="2195100"/>
            <a:ext cx="4337700" cy="14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 idx="2"/>
          </p:nvPr>
        </p:nvSpPr>
        <p:spPr>
          <a:xfrm>
            <a:off x="720000" y="1178725"/>
            <a:ext cx="5067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720000" y="3676775"/>
            <a:ext cx="506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/>
          <p:nvPr/>
        </p:nvSpPr>
        <p:spPr>
          <a:xfrm rot="-784685" flipH="1">
            <a:off x="7733586" y="-364017"/>
            <a:ext cx="1244983" cy="329652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9"/>
          <p:cNvSpPr/>
          <p:nvPr/>
        </p:nvSpPr>
        <p:spPr>
          <a:xfrm rot="-1783285">
            <a:off x="8151242" y="-786095"/>
            <a:ext cx="1031077" cy="313237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9"/>
          <p:cNvSpPr/>
          <p:nvPr/>
        </p:nvSpPr>
        <p:spPr>
          <a:xfrm flipH="1">
            <a:off x="-408376" y="-174026"/>
            <a:ext cx="1214376" cy="412852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1407300" y="1189100"/>
            <a:ext cx="63294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1"/>
          </p:nvPr>
        </p:nvSpPr>
        <p:spPr>
          <a:xfrm>
            <a:off x="2008950" y="3153500"/>
            <a:ext cx="51261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/>
          <p:nvPr/>
        </p:nvSpPr>
        <p:spPr>
          <a:xfrm flipH="1">
            <a:off x="-243963" y="-245773"/>
            <a:ext cx="855913" cy="260023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4"/>
          <p:cNvSpPr/>
          <p:nvPr/>
        </p:nvSpPr>
        <p:spPr>
          <a:xfrm flipH="1">
            <a:off x="8071540" y="-278604"/>
            <a:ext cx="1383960" cy="932103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4"/>
          <p:cNvSpPr/>
          <p:nvPr/>
        </p:nvSpPr>
        <p:spPr>
          <a:xfrm flipH="1">
            <a:off x="7717305" y="-93375"/>
            <a:ext cx="1730072" cy="204458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720000" y="1650200"/>
            <a:ext cx="3876000" cy="23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/>
          <p:nvPr/>
        </p:nvSpPr>
        <p:spPr>
          <a:xfrm rot="2539665" flipH="1">
            <a:off x="7952801" y="67183"/>
            <a:ext cx="1899215" cy="944427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9"/>
          <p:cNvSpPr/>
          <p:nvPr/>
        </p:nvSpPr>
        <p:spPr>
          <a:xfrm rot="-1669522" flipH="1">
            <a:off x="-1115619" y="-369656"/>
            <a:ext cx="2074389" cy="2202054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9"/>
          <p:cNvSpPr/>
          <p:nvPr/>
        </p:nvSpPr>
        <p:spPr>
          <a:xfrm rot="-1532380">
            <a:off x="-1606285" y="-643205"/>
            <a:ext cx="2462769" cy="3479258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ubTitle" idx="1"/>
          </p:nvPr>
        </p:nvSpPr>
        <p:spPr>
          <a:xfrm>
            <a:off x="720000" y="2215050"/>
            <a:ext cx="25755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1"/>
          <p:cNvSpPr/>
          <p:nvPr/>
        </p:nvSpPr>
        <p:spPr>
          <a:xfrm rot="-3419928">
            <a:off x="-1702337" y="601789"/>
            <a:ext cx="2807434" cy="1193427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1"/>
          <p:cNvSpPr/>
          <p:nvPr/>
        </p:nvSpPr>
        <p:spPr>
          <a:xfrm rot="1401600" flipH="1">
            <a:off x="8049665" y="111206"/>
            <a:ext cx="2374221" cy="280599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1"/>
          <p:cNvSpPr/>
          <p:nvPr/>
        </p:nvSpPr>
        <p:spPr>
          <a:xfrm rot="-836192">
            <a:off x="-1327580" y="-192083"/>
            <a:ext cx="2334065" cy="2880761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 txBox="1">
            <a:spLocks noGrp="1"/>
          </p:cNvSpPr>
          <p:nvPr>
            <p:ph type="title"/>
          </p:nvPr>
        </p:nvSpPr>
        <p:spPr>
          <a:xfrm>
            <a:off x="1896900" y="1307100"/>
            <a:ext cx="6534000" cy="25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/>
          <p:nvPr/>
        </p:nvSpPr>
        <p:spPr>
          <a:xfrm rot="880749">
            <a:off x="-109876" y="-360103"/>
            <a:ext cx="1253609" cy="3696848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2"/>
          <p:cNvSpPr/>
          <p:nvPr/>
        </p:nvSpPr>
        <p:spPr>
          <a:xfrm rot="1966325" flipH="1">
            <a:off x="-97652" y="-885201"/>
            <a:ext cx="1064941" cy="3438159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2"/>
          <p:cNvSpPr/>
          <p:nvPr/>
        </p:nvSpPr>
        <p:spPr>
          <a:xfrm>
            <a:off x="8448000" y="-771525"/>
            <a:ext cx="1214376" cy="400264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2"/>
          <p:cNvSpPr txBox="1">
            <a:spLocks noGrp="1"/>
          </p:cNvSpPr>
          <p:nvPr>
            <p:ph type="title"/>
          </p:nvPr>
        </p:nvSpPr>
        <p:spPr>
          <a:xfrm>
            <a:off x="720000" y="1240186"/>
            <a:ext cx="7704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subTitle" idx="1"/>
          </p:nvPr>
        </p:nvSpPr>
        <p:spPr>
          <a:xfrm>
            <a:off x="2241550" y="2221513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/>
          <p:nvPr/>
        </p:nvSpPr>
        <p:spPr>
          <a:xfrm flipH="1">
            <a:off x="-331799" y="-846185"/>
            <a:ext cx="855913" cy="3527545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3"/>
          <p:cNvSpPr/>
          <p:nvPr/>
        </p:nvSpPr>
        <p:spPr>
          <a:xfrm rot="894957" flipH="1">
            <a:off x="8570322" y="26143"/>
            <a:ext cx="1383968" cy="1264504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3"/>
          <p:cNvSpPr/>
          <p:nvPr/>
        </p:nvSpPr>
        <p:spPr>
          <a:xfrm rot="894957" flipH="1">
            <a:off x="8014872" y="-268356"/>
            <a:ext cx="1730081" cy="2773774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3"/>
          <p:cNvSpPr txBox="1">
            <a:spLocks noGrp="1"/>
          </p:cNvSpPr>
          <p:nvPr>
            <p:ph type="title"/>
          </p:nvPr>
        </p:nvSpPr>
        <p:spPr>
          <a:xfrm>
            <a:off x="3245625" y="1913850"/>
            <a:ext cx="5050500" cy="13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4"/>
          <p:cNvSpPr/>
          <p:nvPr/>
        </p:nvSpPr>
        <p:spPr>
          <a:xfrm rot="1103675">
            <a:off x="274406" y="-611819"/>
            <a:ext cx="1245021" cy="318126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4"/>
          <p:cNvSpPr/>
          <p:nvPr/>
        </p:nvSpPr>
        <p:spPr>
          <a:xfrm flipH="1">
            <a:off x="-878080" y="-1048117"/>
            <a:ext cx="2074359" cy="2202022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4"/>
          <p:cNvSpPr/>
          <p:nvPr/>
        </p:nvSpPr>
        <p:spPr>
          <a:xfrm rot="1884779">
            <a:off x="7986089" y="-765133"/>
            <a:ext cx="2074380" cy="2202044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4"/>
          <p:cNvSpPr txBox="1">
            <a:spLocks noGrp="1"/>
          </p:cNvSpPr>
          <p:nvPr>
            <p:ph type="title" hasCustomPrompt="1"/>
          </p:nvPr>
        </p:nvSpPr>
        <p:spPr>
          <a:xfrm>
            <a:off x="1284000" y="1387300"/>
            <a:ext cx="65760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5" name="Google Shape;145;p34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 rot="-1055101">
            <a:off x="-960243" y="-611114"/>
            <a:ext cx="1615770" cy="1821365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/>
          <p:nvPr/>
        </p:nvSpPr>
        <p:spPr>
          <a:xfrm rot="10800000" flipH="1">
            <a:off x="7641225" y="-691372"/>
            <a:ext cx="1756619" cy="207607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0"/>
          <p:cNvSpPr/>
          <p:nvPr/>
        </p:nvSpPr>
        <p:spPr>
          <a:xfrm flipH="1">
            <a:off x="8145456" y="-66021"/>
            <a:ext cx="1756619" cy="2322794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/>
          <p:nvPr/>
        </p:nvSpPr>
        <p:spPr>
          <a:xfrm rot="-784685" flipH="1">
            <a:off x="7733575" y="-897417"/>
            <a:ext cx="1244983" cy="329652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6"/>
          <p:cNvSpPr/>
          <p:nvPr/>
        </p:nvSpPr>
        <p:spPr>
          <a:xfrm rot="-1783285">
            <a:off x="7922631" y="-1395695"/>
            <a:ext cx="1031077" cy="313237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6"/>
          <p:cNvSpPr/>
          <p:nvPr/>
        </p:nvSpPr>
        <p:spPr>
          <a:xfrm flipH="1">
            <a:off x="-331801" y="-1681325"/>
            <a:ext cx="1214376" cy="400264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6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6"/>
          <p:cNvSpPr txBox="1">
            <a:spLocks noGrp="1"/>
          </p:cNvSpPr>
          <p:nvPr>
            <p:ph type="subTitle" idx="1"/>
          </p:nvPr>
        </p:nvSpPr>
        <p:spPr>
          <a:xfrm>
            <a:off x="5243700" y="1478750"/>
            <a:ext cx="3180300" cy="30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7"/>
          <p:cNvSpPr/>
          <p:nvPr/>
        </p:nvSpPr>
        <p:spPr>
          <a:xfrm rot="-455257" flipH="1">
            <a:off x="7806607" y="-318267"/>
            <a:ext cx="1246880" cy="4103824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7"/>
          <p:cNvSpPr/>
          <p:nvPr/>
        </p:nvSpPr>
        <p:spPr>
          <a:xfrm rot="-1538068">
            <a:off x="8279381" y="-585154"/>
            <a:ext cx="1048448" cy="3401387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7"/>
          <p:cNvSpPr/>
          <p:nvPr/>
        </p:nvSpPr>
        <p:spPr>
          <a:xfrm rot="654765" flipH="1">
            <a:off x="-453981" y="-1416413"/>
            <a:ext cx="1214384" cy="4002644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7"/>
          <p:cNvSpPr txBox="1">
            <a:spLocks noGrp="1"/>
          </p:cNvSpPr>
          <p:nvPr>
            <p:ph type="title"/>
          </p:nvPr>
        </p:nvSpPr>
        <p:spPr>
          <a:xfrm>
            <a:off x="4572000" y="1303638"/>
            <a:ext cx="3293700" cy="20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7"/>
          <p:cNvSpPr txBox="1">
            <a:spLocks noGrp="1"/>
          </p:cNvSpPr>
          <p:nvPr>
            <p:ph type="subTitle" idx="1"/>
          </p:nvPr>
        </p:nvSpPr>
        <p:spPr>
          <a:xfrm>
            <a:off x="4572000" y="3292363"/>
            <a:ext cx="3491400" cy="10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8"/>
          <p:cNvSpPr/>
          <p:nvPr/>
        </p:nvSpPr>
        <p:spPr>
          <a:xfrm rot="2539665" flipH="1">
            <a:off x="7952801" y="67183"/>
            <a:ext cx="1899215" cy="944427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8"/>
          <p:cNvSpPr/>
          <p:nvPr/>
        </p:nvSpPr>
        <p:spPr>
          <a:xfrm rot="-1669522" flipH="1">
            <a:off x="-1115619" y="-369656"/>
            <a:ext cx="2074389" cy="2202054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8"/>
          <p:cNvSpPr/>
          <p:nvPr/>
        </p:nvSpPr>
        <p:spPr>
          <a:xfrm rot="-1532380">
            <a:off x="-1606285" y="-643205"/>
            <a:ext cx="2462769" cy="3479258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8"/>
          <p:cNvSpPr txBox="1">
            <a:spLocks noGrp="1"/>
          </p:cNvSpPr>
          <p:nvPr>
            <p:ph type="body" idx="1"/>
          </p:nvPr>
        </p:nvSpPr>
        <p:spPr>
          <a:xfrm>
            <a:off x="719900" y="1533450"/>
            <a:ext cx="7704000" cy="30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9"/>
          <p:cNvSpPr/>
          <p:nvPr/>
        </p:nvSpPr>
        <p:spPr>
          <a:xfrm rot="1236882" flipH="1">
            <a:off x="7680459" y="103396"/>
            <a:ext cx="2374143" cy="2805904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9"/>
          <p:cNvSpPr/>
          <p:nvPr/>
        </p:nvSpPr>
        <p:spPr>
          <a:xfrm flipH="1">
            <a:off x="8516333" y="-485412"/>
            <a:ext cx="2293271" cy="2585072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9"/>
          <p:cNvSpPr/>
          <p:nvPr/>
        </p:nvSpPr>
        <p:spPr>
          <a:xfrm rot="-1315565">
            <a:off x="-1005022" y="-481925"/>
            <a:ext cx="2374167" cy="2805933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720000" y="3312975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subTitle" idx="1"/>
          </p:nvPr>
        </p:nvSpPr>
        <p:spPr>
          <a:xfrm>
            <a:off x="720000" y="3718550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title" idx="2"/>
          </p:nvPr>
        </p:nvSpPr>
        <p:spPr>
          <a:xfrm>
            <a:off x="3484419" y="1875613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subTitle" idx="3"/>
          </p:nvPr>
        </p:nvSpPr>
        <p:spPr>
          <a:xfrm>
            <a:off x="3484421" y="2269788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title" idx="4"/>
          </p:nvPr>
        </p:nvSpPr>
        <p:spPr>
          <a:xfrm>
            <a:off x="6255596" y="3335775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subTitle" idx="5"/>
          </p:nvPr>
        </p:nvSpPr>
        <p:spPr>
          <a:xfrm>
            <a:off x="6255599" y="3718550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9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6_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0"/>
          <p:cNvSpPr/>
          <p:nvPr/>
        </p:nvSpPr>
        <p:spPr>
          <a:xfrm rot="-240488">
            <a:off x="-424134" y="-626662"/>
            <a:ext cx="1244966" cy="3296515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0"/>
          <p:cNvSpPr/>
          <p:nvPr/>
        </p:nvSpPr>
        <p:spPr>
          <a:xfrm rot="758190" flipH="1">
            <a:off x="-566166" y="-1075222"/>
            <a:ext cx="1031062" cy="3132328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0"/>
          <p:cNvSpPr/>
          <p:nvPr/>
        </p:nvSpPr>
        <p:spPr>
          <a:xfrm>
            <a:off x="8371800" y="-466725"/>
            <a:ext cx="1214376" cy="400264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0"/>
          <p:cNvSpPr txBox="1">
            <a:spLocks noGrp="1"/>
          </p:cNvSpPr>
          <p:nvPr>
            <p:ph type="title"/>
          </p:nvPr>
        </p:nvSpPr>
        <p:spPr>
          <a:xfrm>
            <a:off x="868975" y="1708013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40"/>
          <p:cNvSpPr txBox="1">
            <a:spLocks noGrp="1"/>
          </p:cNvSpPr>
          <p:nvPr>
            <p:ph type="subTitle" idx="1"/>
          </p:nvPr>
        </p:nvSpPr>
        <p:spPr>
          <a:xfrm>
            <a:off x="830575" y="2630725"/>
            <a:ext cx="22521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0"/>
          <p:cNvSpPr txBox="1">
            <a:spLocks noGrp="1"/>
          </p:cNvSpPr>
          <p:nvPr>
            <p:ph type="title" idx="2"/>
          </p:nvPr>
        </p:nvSpPr>
        <p:spPr>
          <a:xfrm>
            <a:off x="3484350" y="1708013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40"/>
          <p:cNvSpPr txBox="1">
            <a:spLocks noGrp="1"/>
          </p:cNvSpPr>
          <p:nvPr>
            <p:ph type="subTitle" idx="3"/>
          </p:nvPr>
        </p:nvSpPr>
        <p:spPr>
          <a:xfrm>
            <a:off x="3445950" y="2630725"/>
            <a:ext cx="22521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0"/>
          <p:cNvSpPr txBox="1">
            <a:spLocks noGrp="1"/>
          </p:cNvSpPr>
          <p:nvPr>
            <p:ph type="title" idx="4"/>
          </p:nvPr>
        </p:nvSpPr>
        <p:spPr>
          <a:xfrm>
            <a:off x="6099725" y="1708013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0"/>
          <p:cNvSpPr txBox="1">
            <a:spLocks noGrp="1"/>
          </p:cNvSpPr>
          <p:nvPr>
            <p:ph type="subTitle" idx="5"/>
          </p:nvPr>
        </p:nvSpPr>
        <p:spPr>
          <a:xfrm>
            <a:off x="6061325" y="2630725"/>
            <a:ext cx="2252100" cy="11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0"/>
          <p:cNvSpPr txBox="1">
            <a:spLocks noGrp="1"/>
          </p:cNvSpPr>
          <p:nvPr>
            <p:ph type="title" idx="6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1"/>
          <p:cNvSpPr/>
          <p:nvPr/>
        </p:nvSpPr>
        <p:spPr>
          <a:xfrm rot="784685">
            <a:off x="-257959" y="-897417"/>
            <a:ext cx="1244983" cy="329652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1"/>
          <p:cNvSpPr/>
          <p:nvPr/>
        </p:nvSpPr>
        <p:spPr>
          <a:xfrm rot="1783285" flipH="1">
            <a:off x="-461708" y="-1319495"/>
            <a:ext cx="1031077" cy="313237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1"/>
          <p:cNvSpPr/>
          <p:nvPr/>
        </p:nvSpPr>
        <p:spPr>
          <a:xfrm rot="-593063">
            <a:off x="8066979" y="-555017"/>
            <a:ext cx="1214363" cy="4636379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1"/>
          <p:cNvSpPr txBox="1">
            <a:spLocks noGrp="1"/>
          </p:cNvSpPr>
          <p:nvPr>
            <p:ph type="title"/>
          </p:nvPr>
        </p:nvSpPr>
        <p:spPr>
          <a:xfrm>
            <a:off x="1872622" y="1618250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41"/>
          <p:cNvSpPr txBox="1">
            <a:spLocks noGrp="1"/>
          </p:cNvSpPr>
          <p:nvPr>
            <p:ph type="subTitle" idx="1"/>
          </p:nvPr>
        </p:nvSpPr>
        <p:spPr>
          <a:xfrm>
            <a:off x="1872622" y="2065450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1"/>
          <p:cNvSpPr txBox="1">
            <a:spLocks noGrp="1"/>
          </p:cNvSpPr>
          <p:nvPr>
            <p:ph type="title" idx="2"/>
          </p:nvPr>
        </p:nvSpPr>
        <p:spPr>
          <a:xfrm>
            <a:off x="5893580" y="1618250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subTitle" idx="3"/>
          </p:nvPr>
        </p:nvSpPr>
        <p:spPr>
          <a:xfrm>
            <a:off x="5893576" y="2065450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title" idx="4"/>
          </p:nvPr>
        </p:nvSpPr>
        <p:spPr>
          <a:xfrm>
            <a:off x="1872622" y="3051650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subTitle" idx="5"/>
          </p:nvPr>
        </p:nvSpPr>
        <p:spPr>
          <a:xfrm>
            <a:off x="1872622" y="3498850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1"/>
          <p:cNvSpPr txBox="1">
            <a:spLocks noGrp="1"/>
          </p:cNvSpPr>
          <p:nvPr>
            <p:ph type="title" idx="6"/>
          </p:nvPr>
        </p:nvSpPr>
        <p:spPr>
          <a:xfrm>
            <a:off x="5893580" y="3051650"/>
            <a:ext cx="1978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ubTitle" idx="7"/>
          </p:nvPr>
        </p:nvSpPr>
        <p:spPr>
          <a:xfrm>
            <a:off x="5893576" y="3498850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title" idx="8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2"/>
          <p:cNvSpPr txBox="1">
            <a:spLocks noGrp="1"/>
          </p:cNvSpPr>
          <p:nvPr>
            <p:ph type="title"/>
          </p:nvPr>
        </p:nvSpPr>
        <p:spPr>
          <a:xfrm>
            <a:off x="2223600" y="670225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subTitle" idx="1"/>
          </p:nvPr>
        </p:nvSpPr>
        <p:spPr>
          <a:xfrm>
            <a:off x="2223600" y="1234825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3" name="Google Shape;203;p42"/>
          <p:cNvSpPr txBox="1">
            <a:spLocks noGrp="1"/>
          </p:cNvSpPr>
          <p:nvPr>
            <p:ph type="title" idx="2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4" name="Google Shape;204;p42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5" name="Google Shape;205;p42"/>
          <p:cNvSpPr txBox="1">
            <a:spLocks noGrp="1"/>
          </p:cNvSpPr>
          <p:nvPr>
            <p:ph type="title" idx="4"/>
          </p:nvPr>
        </p:nvSpPr>
        <p:spPr>
          <a:xfrm>
            <a:off x="2223600" y="3265638"/>
            <a:ext cx="4696800" cy="7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6" name="Google Shape;206;p42"/>
          <p:cNvSpPr txBox="1">
            <a:spLocks noGrp="1"/>
          </p:cNvSpPr>
          <p:nvPr>
            <p:ph type="subTitle" idx="5"/>
          </p:nvPr>
        </p:nvSpPr>
        <p:spPr>
          <a:xfrm>
            <a:off x="2223600" y="3874463"/>
            <a:ext cx="4696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7" name="Google Shape;207;p42"/>
          <p:cNvSpPr/>
          <p:nvPr/>
        </p:nvSpPr>
        <p:spPr>
          <a:xfrm rot="-1103675" flipH="1">
            <a:off x="8084800" y="-611819"/>
            <a:ext cx="1245021" cy="318126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2"/>
          <p:cNvSpPr/>
          <p:nvPr/>
        </p:nvSpPr>
        <p:spPr>
          <a:xfrm>
            <a:off x="8322223" y="-561604"/>
            <a:ext cx="2074359" cy="2202022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2"/>
          <p:cNvSpPr/>
          <p:nvPr/>
        </p:nvSpPr>
        <p:spPr>
          <a:xfrm rot="1040920" flipH="1">
            <a:off x="-826208" y="-506959"/>
            <a:ext cx="2074408" cy="2202074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3"/>
          <p:cNvSpPr/>
          <p:nvPr/>
        </p:nvSpPr>
        <p:spPr>
          <a:xfrm flipH="1">
            <a:off x="7692880" y="-288986"/>
            <a:ext cx="2374159" cy="2805923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3"/>
          <p:cNvSpPr/>
          <p:nvPr/>
        </p:nvSpPr>
        <p:spPr>
          <a:xfrm rot="-2700000" flipH="1">
            <a:off x="8364443" y="-538691"/>
            <a:ext cx="1031034" cy="3132241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3"/>
          <p:cNvSpPr/>
          <p:nvPr/>
        </p:nvSpPr>
        <p:spPr>
          <a:xfrm rot="-236223">
            <a:off x="-431802" y="-749425"/>
            <a:ext cx="1244962" cy="3296496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/>
          <p:nvPr/>
        </p:nvSpPr>
        <p:spPr>
          <a:xfrm flipH="1">
            <a:off x="7874419" y="-137976"/>
            <a:ext cx="2481131" cy="294392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4"/>
          <p:cNvSpPr/>
          <p:nvPr/>
        </p:nvSpPr>
        <p:spPr>
          <a:xfrm rot="2700000">
            <a:off x="94776" y="-643730"/>
            <a:ext cx="1031034" cy="3132241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>
            <a:off x="8576741" y="-658300"/>
            <a:ext cx="1031060" cy="3132321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 txBox="1">
            <a:spLocks noGrp="1"/>
          </p:cNvSpPr>
          <p:nvPr>
            <p:ph type="title"/>
          </p:nvPr>
        </p:nvSpPr>
        <p:spPr>
          <a:xfrm>
            <a:off x="720000" y="375287"/>
            <a:ext cx="4294800" cy="8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4"/>
          <p:cNvSpPr txBox="1">
            <a:spLocks noGrp="1"/>
          </p:cNvSpPr>
          <p:nvPr>
            <p:ph type="subTitle" idx="1"/>
          </p:nvPr>
        </p:nvSpPr>
        <p:spPr>
          <a:xfrm>
            <a:off x="713100" y="1394019"/>
            <a:ext cx="3434700" cy="14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4"/>
          <p:cNvSpPr txBox="1"/>
          <p:nvPr/>
        </p:nvSpPr>
        <p:spPr>
          <a:xfrm>
            <a:off x="720000" y="2966252"/>
            <a:ext cx="377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000" b="0" i="0" u="none" strike="noStrike" cap="none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000" b="0" i="0" u="none" strike="noStrike" cap="none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&amp; images by </a:t>
            </a:r>
            <a:r>
              <a:rPr lang="en" sz="1000" b="0" i="0" u="none" strike="noStrike" cap="none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0" i="0" u="none" strike="noStrike" cap="none">
              <a:solidFill>
                <a:schemeClr val="dk1"/>
              </a:solidFill>
              <a:highlight>
                <a:srgbClr val="DFDEF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/>
          <p:nvPr/>
        </p:nvSpPr>
        <p:spPr>
          <a:xfrm flipH="1">
            <a:off x="-243963" y="-169573"/>
            <a:ext cx="855913" cy="260023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1"/>
          <p:cNvSpPr/>
          <p:nvPr/>
        </p:nvSpPr>
        <p:spPr>
          <a:xfrm flipH="1">
            <a:off x="7919140" y="-278604"/>
            <a:ext cx="1383960" cy="932103"/>
          </a:xfrm>
          <a:custGeom>
            <a:avLst/>
            <a:gdLst/>
            <a:ahLst/>
            <a:cxnLst/>
            <a:rect l="l" t="t" r="r" b="b"/>
            <a:pathLst>
              <a:path w="31345" h="15587" extrusionOk="0">
                <a:moveTo>
                  <a:pt x="30788" y="0"/>
                </a:moveTo>
                <a:cubicBezTo>
                  <a:pt x="30548" y="648"/>
                  <a:pt x="30314" y="1315"/>
                  <a:pt x="30074" y="2000"/>
                </a:cubicBezTo>
                <a:cubicBezTo>
                  <a:pt x="29285" y="4244"/>
                  <a:pt x="28473" y="6566"/>
                  <a:pt x="27396" y="8520"/>
                </a:cubicBezTo>
                <a:cubicBezTo>
                  <a:pt x="26219" y="10665"/>
                  <a:pt x="23851" y="11484"/>
                  <a:pt x="21561" y="12277"/>
                </a:cubicBezTo>
                <a:cubicBezTo>
                  <a:pt x="21182" y="12408"/>
                  <a:pt x="20804" y="12540"/>
                  <a:pt x="20436" y="12675"/>
                </a:cubicBezTo>
                <a:cubicBezTo>
                  <a:pt x="16907" y="13975"/>
                  <a:pt x="13844" y="14991"/>
                  <a:pt x="10468" y="14991"/>
                </a:cubicBezTo>
                <a:cubicBezTo>
                  <a:pt x="9863" y="14991"/>
                  <a:pt x="9249" y="14958"/>
                  <a:pt x="8619" y="14889"/>
                </a:cubicBezTo>
                <a:cubicBezTo>
                  <a:pt x="7491" y="14764"/>
                  <a:pt x="6267" y="14452"/>
                  <a:pt x="5086" y="14148"/>
                </a:cubicBezTo>
                <a:cubicBezTo>
                  <a:pt x="3486" y="13740"/>
                  <a:pt x="1837" y="13311"/>
                  <a:pt x="291" y="13311"/>
                </a:cubicBezTo>
                <a:cubicBezTo>
                  <a:pt x="193" y="13311"/>
                  <a:pt x="97" y="13313"/>
                  <a:pt x="0" y="13316"/>
                </a:cubicBezTo>
                <a:lnTo>
                  <a:pt x="20" y="13908"/>
                </a:lnTo>
                <a:cubicBezTo>
                  <a:pt x="99" y="13906"/>
                  <a:pt x="180" y="13905"/>
                  <a:pt x="260" y="13905"/>
                </a:cubicBezTo>
                <a:cubicBezTo>
                  <a:pt x="1737" y="13905"/>
                  <a:pt x="3366" y="14319"/>
                  <a:pt x="4938" y="14725"/>
                </a:cubicBezTo>
                <a:cubicBezTo>
                  <a:pt x="6142" y="15030"/>
                  <a:pt x="7385" y="15349"/>
                  <a:pt x="8554" y="15478"/>
                </a:cubicBezTo>
                <a:cubicBezTo>
                  <a:pt x="9211" y="15550"/>
                  <a:pt x="9853" y="15586"/>
                  <a:pt x="10484" y="15586"/>
                </a:cubicBezTo>
                <a:cubicBezTo>
                  <a:pt x="13945" y="15586"/>
                  <a:pt x="17057" y="14553"/>
                  <a:pt x="20643" y="13234"/>
                </a:cubicBezTo>
                <a:cubicBezTo>
                  <a:pt x="21004" y="13099"/>
                  <a:pt x="21380" y="12971"/>
                  <a:pt x="21758" y="12839"/>
                </a:cubicBezTo>
                <a:cubicBezTo>
                  <a:pt x="24041" y="12047"/>
                  <a:pt x="26627" y="11152"/>
                  <a:pt x="27917" y="8806"/>
                </a:cubicBezTo>
                <a:cubicBezTo>
                  <a:pt x="29015" y="6810"/>
                  <a:pt x="29838" y="4464"/>
                  <a:pt x="30633" y="2194"/>
                </a:cubicBezTo>
                <a:cubicBezTo>
                  <a:pt x="30873" y="1516"/>
                  <a:pt x="31107" y="849"/>
                  <a:pt x="31344" y="207"/>
                </a:cubicBezTo>
                <a:lnTo>
                  <a:pt x="307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1"/>
          <p:cNvSpPr/>
          <p:nvPr/>
        </p:nvSpPr>
        <p:spPr>
          <a:xfrm flipH="1">
            <a:off x="7564905" y="-93375"/>
            <a:ext cx="1730072" cy="2044587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1"/>
          <p:cNvSpPr txBox="1">
            <a:spLocks noGrp="1"/>
          </p:cNvSpPr>
          <p:nvPr>
            <p:ph type="subTitle" idx="1"/>
          </p:nvPr>
        </p:nvSpPr>
        <p:spPr>
          <a:xfrm>
            <a:off x="1497800" y="1489792"/>
            <a:ext cx="24861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ubTitle" idx="2"/>
          </p:nvPr>
        </p:nvSpPr>
        <p:spPr>
          <a:xfrm>
            <a:off x="1497800" y="2119128"/>
            <a:ext cx="2486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720000" y="1458160"/>
            <a:ext cx="798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ubTitle" idx="3"/>
          </p:nvPr>
        </p:nvSpPr>
        <p:spPr>
          <a:xfrm>
            <a:off x="1497800" y="3288764"/>
            <a:ext cx="24861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ubTitle" idx="4"/>
          </p:nvPr>
        </p:nvSpPr>
        <p:spPr>
          <a:xfrm>
            <a:off x="1497800" y="3918099"/>
            <a:ext cx="2486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title" idx="5"/>
          </p:nvPr>
        </p:nvSpPr>
        <p:spPr>
          <a:xfrm>
            <a:off x="720000" y="3257135"/>
            <a:ext cx="7989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ubTitle" idx="6"/>
          </p:nvPr>
        </p:nvSpPr>
        <p:spPr>
          <a:xfrm>
            <a:off x="5944800" y="1489792"/>
            <a:ext cx="24861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subTitle" idx="7"/>
          </p:nvPr>
        </p:nvSpPr>
        <p:spPr>
          <a:xfrm>
            <a:off x="5944800" y="2119127"/>
            <a:ext cx="2486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title" idx="8"/>
          </p:nvPr>
        </p:nvSpPr>
        <p:spPr>
          <a:xfrm>
            <a:off x="4986065" y="1458160"/>
            <a:ext cx="989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ubTitle" idx="9"/>
          </p:nvPr>
        </p:nvSpPr>
        <p:spPr>
          <a:xfrm>
            <a:off x="5944800" y="3288772"/>
            <a:ext cx="21561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4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100"/>
              <a:buFont typeface="Playfair Display"/>
              <a:buNone/>
              <a:defRPr sz="21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ubTitle" idx="13"/>
          </p:nvPr>
        </p:nvSpPr>
        <p:spPr>
          <a:xfrm>
            <a:off x="5944800" y="3918099"/>
            <a:ext cx="24861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title" idx="14"/>
          </p:nvPr>
        </p:nvSpPr>
        <p:spPr>
          <a:xfrm>
            <a:off x="4986065" y="3257135"/>
            <a:ext cx="989700" cy="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 b="1"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title" idx="15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/>
          <p:nvPr/>
        </p:nvSpPr>
        <p:spPr>
          <a:xfrm rot="-1794915">
            <a:off x="-1502546" y="-638410"/>
            <a:ext cx="2293282" cy="2585085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/>
          <p:nvPr/>
        </p:nvSpPr>
        <p:spPr>
          <a:xfrm>
            <a:off x="8555291" y="-912025"/>
            <a:ext cx="1031060" cy="3132321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5"/>
          <p:cNvSpPr/>
          <p:nvPr/>
        </p:nvSpPr>
        <p:spPr>
          <a:xfrm>
            <a:off x="7852681" y="-293879"/>
            <a:ext cx="2074359" cy="2202022"/>
          </a:xfrm>
          <a:custGeom>
            <a:avLst/>
            <a:gdLst/>
            <a:ahLst/>
            <a:cxnLst/>
            <a:rect l="l" t="t" r="r" b="b"/>
            <a:pathLst>
              <a:path w="34236" h="36343" extrusionOk="0">
                <a:moveTo>
                  <a:pt x="3454" y="1"/>
                </a:moveTo>
                <a:cubicBezTo>
                  <a:pt x="3217" y="564"/>
                  <a:pt x="2938" y="1179"/>
                  <a:pt x="2639" y="1830"/>
                </a:cubicBezTo>
                <a:cubicBezTo>
                  <a:pt x="1527" y="4274"/>
                  <a:pt x="142" y="7317"/>
                  <a:pt x="59" y="9762"/>
                </a:cubicBezTo>
                <a:cubicBezTo>
                  <a:pt x="0" y="11502"/>
                  <a:pt x="1556" y="12976"/>
                  <a:pt x="3064" y="14400"/>
                </a:cubicBezTo>
                <a:cubicBezTo>
                  <a:pt x="3840" y="15137"/>
                  <a:pt x="4573" y="15831"/>
                  <a:pt x="5057" y="16529"/>
                </a:cubicBezTo>
                <a:cubicBezTo>
                  <a:pt x="6529" y="18670"/>
                  <a:pt x="7191" y="20552"/>
                  <a:pt x="8033" y="22936"/>
                </a:cubicBezTo>
                <a:cubicBezTo>
                  <a:pt x="8139" y="23239"/>
                  <a:pt x="8247" y="23548"/>
                  <a:pt x="8359" y="23864"/>
                </a:cubicBezTo>
                <a:cubicBezTo>
                  <a:pt x="9224" y="26292"/>
                  <a:pt x="11151" y="26950"/>
                  <a:pt x="13386" y="27710"/>
                </a:cubicBezTo>
                <a:cubicBezTo>
                  <a:pt x="13866" y="27875"/>
                  <a:pt x="14362" y="28045"/>
                  <a:pt x="14866" y="28240"/>
                </a:cubicBezTo>
                <a:cubicBezTo>
                  <a:pt x="17859" y="29391"/>
                  <a:pt x="20803" y="30760"/>
                  <a:pt x="23653" y="32082"/>
                </a:cubicBezTo>
                <a:cubicBezTo>
                  <a:pt x="25511" y="32943"/>
                  <a:pt x="27435" y="33839"/>
                  <a:pt x="29354" y="34665"/>
                </a:cubicBezTo>
                <a:cubicBezTo>
                  <a:pt x="29919" y="34905"/>
                  <a:pt x="30561" y="35099"/>
                  <a:pt x="31238" y="35306"/>
                </a:cubicBezTo>
                <a:cubicBezTo>
                  <a:pt x="32202" y="35599"/>
                  <a:pt x="33199" y="35901"/>
                  <a:pt x="33929" y="36342"/>
                </a:cubicBezTo>
                <a:lnTo>
                  <a:pt x="34235" y="35832"/>
                </a:lnTo>
                <a:cubicBezTo>
                  <a:pt x="33443" y="35355"/>
                  <a:pt x="32409" y="35040"/>
                  <a:pt x="31413" y="34736"/>
                </a:cubicBezTo>
                <a:cubicBezTo>
                  <a:pt x="30748" y="34536"/>
                  <a:pt x="30123" y="34345"/>
                  <a:pt x="29591" y="34118"/>
                </a:cubicBezTo>
                <a:cubicBezTo>
                  <a:pt x="27679" y="33296"/>
                  <a:pt x="25757" y="32404"/>
                  <a:pt x="23902" y="31542"/>
                </a:cubicBezTo>
                <a:cubicBezTo>
                  <a:pt x="21044" y="30216"/>
                  <a:pt x="18090" y="28845"/>
                  <a:pt x="15079" y="27684"/>
                </a:cubicBezTo>
                <a:cubicBezTo>
                  <a:pt x="14566" y="27486"/>
                  <a:pt x="14063" y="27315"/>
                  <a:pt x="13576" y="27151"/>
                </a:cubicBezTo>
                <a:cubicBezTo>
                  <a:pt x="11405" y="26407"/>
                  <a:pt x="9688" y="25822"/>
                  <a:pt x="8918" y="23667"/>
                </a:cubicBezTo>
                <a:cubicBezTo>
                  <a:pt x="8806" y="23351"/>
                  <a:pt x="8698" y="23042"/>
                  <a:pt x="8592" y="22743"/>
                </a:cubicBezTo>
                <a:cubicBezTo>
                  <a:pt x="7770" y="20410"/>
                  <a:pt x="7062" y="18397"/>
                  <a:pt x="5543" y="16193"/>
                </a:cubicBezTo>
                <a:cubicBezTo>
                  <a:pt x="5027" y="15443"/>
                  <a:pt x="4271" y="14725"/>
                  <a:pt x="3471" y="13969"/>
                </a:cubicBezTo>
                <a:cubicBezTo>
                  <a:pt x="2060" y="12633"/>
                  <a:pt x="603" y="11255"/>
                  <a:pt x="652" y="9781"/>
                </a:cubicBezTo>
                <a:cubicBezTo>
                  <a:pt x="730" y="7455"/>
                  <a:pt x="2089" y="4475"/>
                  <a:pt x="3182" y="2077"/>
                </a:cubicBezTo>
                <a:cubicBezTo>
                  <a:pt x="3481" y="1422"/>
                  <a:pt x="3761" y="800"/>
                  <a:pt x="4001" y="234"/>
                </a:cubicBezTo>
                <a:lnTo>
                  <a:pt x="345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5"/>
          <p:cNvSpPr txBox="1">
            <a:spLocks noGrp="1"/>
          </p:cNvSpPr>
          <p:nvPr>
            <p:ph type="title"/>
          </p:nvPr>
        </p:nvSpPr>
        <p:spPr>
          <a:xfrm>
            <a:off x="1291314" y="2203402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title" idx="2"/>
          </p:nvPr>
        </p:nvSpPr>
        <p:spPr>
          <a:xfrm>
            <a:off x="5110086" y="2203402"/>
            <a:ext cx="27426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ubTitle" idx="1"/>
          </p:nvPr>
        </p:nvSpPr>
        <p:spPr>
          <a:xfrm>
            <a:off x="5110088" y="2786250"/>
            <a:ext cx="2742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ubTitle" idx="3"/>
          </p:nvPr>
        </p:nvSpPr>
        <p:spPr>
          <a:xfrm>
            <a:off x="1291312" y="2786250"/>
            <a:ext cx="27426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title" idx="4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/>
          <p:nvPr/>
        </p:nvSpPr>
        <p:spPr>
          <a:xfrm rot="784685">
            <a:off x="-410359" y="-897417"/>
            <a:ext cx="1244983" cy="3296521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6"/>
          <p:cNvSpPr/>
          <p:nvPr/>
        </p:nvSpPr>
        <p:spPr>
          <a:xfrm rot="1783285" flipH="1">
            <a:off x="-385508" y="-1395695"/>
            <a:ext cx="1031077" cy="3132372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6"/>
          <p:cNvSpPr/>
          <p:nvPr/>
        </p:nvSpPr>
        <p:spPr>
          <a:xfrm>
            <a:off x="8448000" y="-771525"/>
            <a:ext cx="1214376" cy="400264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6"/>
          <p:cNvSpPr txBox="1">
            <a:spLocks noGrp="1"/>
          </p:cNvSpPr>
          <p:nvPr>
            <p:ph type="title"/>
          </p:nvPr>
        </p:nvSpPr>
        <p:spPr>
          <a:xfrm>
            <a:off x="713100" y="1559953"/>
            <a:ext cx="231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subTitle" idx="1"/>
          </p:nvPr>
        </p:nvSpPr>
        <p:spPr>
          <a:xfrm>
            <a:off x="1046700" y="1994078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title" idx="2"/>
          </p:nvPr>
        </p:nvSpPr>
        <p:spPr>
          <a:xfrm>
            <a:off x="6112200" y="1559953"/>
            <a:ext cx="231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ubTitle" idx="3"/>
          </p:nvPr>
        </p:nvSpPr>
        <p:spPr>
          <a:xfrm>
            <a:off x="6112200" y="1994078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title" idx="4"/>
          </p:nvPr>
        </p:nvSpPr>
        <p:spPr>
          <a:xfrm>
            <a:off x="713100" y="2994163"/>
            <a:ext cx="231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subTitle" idx="5"/>
          </p:nvPr>
        </p:nvSpPr>
        <p:spPr>
          <a:xfrm>
            <a:off x="1046700" y="3428288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title" idx="6"/>
          </p:nvPr>
        </p:nvSpPr>
        <p:spPr>
          <a:xfrm>
            <a:off x="6112200" y="2994163"/>
            <a:ext cx="23118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ubTitle" idx="7"/>
          </p:nvPr>
        </p:nvSpPr>
        <p:spPr>
          <a:xfrm>
            <a:off x="6112200" y="3428288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title" idx="8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/>
          <p:nvPr/>
        </p:nvSpPr>
        <p:spPr>
          <a:xfrm flipH="1">
            <a:off x="8252620" y="-928356"/>
            <a:ext cx="1245003" cy="3181217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 rot="-844789">
            <a:off x="8256274" y="-340789"/>
            <a:ext cx="1031065" cy="3433350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-263905" y="-1215306"/>
            <a:ext cx="1245003" cy="3181217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 txBox="1">
            <a:spLocks noGrp="1"/>
          </p:cNvSpPr>
          <p:nvPr>
            <p:ph type="title"/>
          </p:nvPr>
        </p:nvSpPr>
        <p:spPr>
          <a:xfrm>
            <a:off x="1323370" y="129759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ubTitle" idx="1"/>
          </p:nvPr>
        </p:nvSpPr>
        <p:spPr>
          <a:xfrm>
            <a:off x="1323370" y="174910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title" idx="2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title" idx="3"/>
          </p:nvPr>
        </p:nvSpPr>
        <p:spPr>
          <a:xfrm>
            <a:off x="1323370" y="2422722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ubTitle" idx="4"/>
          </p:nvPr>
        </p:nvSpPr>
        <p:spPr>
          <a:xfrm>
            <a:off x="1323370" y="2874231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title" idx="5"/>
          </p:nvPr>
        </p:nvSpPr>
        <p:spPr>
          <a:xfrm>
            <a:off x="1323370" y="354784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subTitle" idx="6"/>
          </p:nvPr>
        </p:nvSpPr>
        <p:spPr>
          <a:xfrm>
            <a:off x="1323370" y="399935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/>
          <p:nvPr/>
        </p:nvSpPr>
        <p:spPr>
          <a:xfrm rot="-1236882">
            <a:off x="-992836" y="-201404"/>
            <a:ext cx="2374143" cy="2805904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0"/>
          <p:cNvSpPr/>
          <p:nvPr/>
        </p:nvSpPr>
        <p:spPr>
          <a:xfrm rot="-2700000">
            <a:off x="-1671654" y="-637784"/>
            <a:ext cx="2293212" cy="2585006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0"/>
          <p:cNvSpPr/>
          <p:nvPr/>
        </p:nvSpPr>
        <p:spPr>
          <a:xfrm rot="1315565" flipH="1">
            <a:off x="7821221" y="-111650"/>
            <a:ext cx="2374167" cy="2805933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0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/>
          <p:nvPr/>
        </p:nvSpPr>
        <p:spPr>
          <a:xfrm flipH="1">
            <a:off x="7692880" y="-288986"/>
            <a:ext cx="2374159" cy="2805923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7"/>
          <p:cNvSpPr/>
          <p:nvPr/>
        </p:nvSpPr>
        <p:spPr>
          <a:xfrm rot="-2700000" flipH="1">
            <a:off x="8364443" y="-538691"/>
            <a:ext cx="1031034" cy="3132241"/>
          </a:xfrm>
          <a:custGeom>
            <a:avLst/>
            <a:gdLst/>
            <a:ahLst/>
            <a:cxnLst/>
            <a:rect l="l" t="t" r="r" b="b"/>
            <a:pathLst>
              <a:path w="17017" h="51697" extrusionOk="0">
                <a:moveTo>
                  <a:pt x="2507" y="1"/>
                </a:moveTo>
                <a:lnTo>
                  <a:pt x="1951" y="211"/>
                </a:lnTo>
                <a:cubicBezTo>
                  <a:pt x="2296" y="1119"/>
                  <a:pt x="2520" y="2083"/>
                  <a:pt x="2760" y="3103"/>
                </a:cubicBezTo>
                <a:cubicBezTo>
                  <a:pt x="2977" y="4037"/>
                  <a:pt x="3204" y="5001"/>
                  <a:pt x="3533" y="5922"/>
                </a:cubicBezTo>
                <a:cubicBezTo>
                  <a:pt x="3599" y="6116"/>
                  <a:pt x="3671" y="6310"/>
                  <a:pt x="3740" y="6501"/>
                </a:cubicBezTo>
                <a:cubicBezTo>
                  <a:pt x="4122" y="7537"/>
                  <a:pt x="4481" y="8517"/>
                  <a:pt x="4573" y="9616"/>
                </a:cubicBezTo>
                <a:cubicBezTo>
                  <a:pt x="4822" y="12527"/>
                  <a:pt x="3441" y="15893"/>
                  <a:pt x="2224" y="18860"/>
                </a:cubicBezTo>
                <a:cubicBezTo>
                  <a:pt x="1869" y="19725"/>
                  <a:pt x="1533" y="20545"/>
                  <a:pt x="1247" y="21321"/>
                </a:cubicBezTo>
                <a:cubicBezTo>
                  <a:pt x="0" y="24732"/>
                  <a:pt x="1720" y="26670"/>
                  <a:pt x="3711" y="28914"/>
                </a:cubicBezTo>
                <a:cubicBezTo>
                  <a:pt x="4194" y="29456"/>
                  <a:pt x="4695" y="30019"/>
                  <a:pt x="5185" y="30637"/>
                </a:cubicBezTo>
                <a:cubicBezTo>
                  <a:pt x="5741" y="31331"/>
                  <a:pt x="6297" y="32019"/>
                  <a:pt x="6852" y="32700"/>
                </a:cubicBezTo>
                <a:cubicBezTo>
                  <a:pt x="9330" y="35756"/>
                  <a:pt x="11668" y="38638"/>
                  <a:pt x="13613" y="42059"/>
                </a:cubicBezTo>
                <a:cubicBezTo>
                  <a:pt x="13850" y="42477"/>
                  <a:pt x="14087" y="42875"/>
                  <a:pt x="14324" y="43266"/>
                </a:cubicBezTo>
                <a:cubicBezTo>
                  <a:pt x="15444" y="45142"/>
                  <a:pt x="16418" y="46760"/>
                  <a:pt x="16319" y="49027"/>
                </a:cubicBezTo>
                <a:cubicBezTo>
                  <a:pt x="16300" y="49481"/>
                  <a:pt x="16221" y="49905"/>
                  <a:pt x="16145" y="50313"/>
                </a:cubicBezTo>
                <a:cubicBezTo>
                  <a:pt x="16066" y="50747"/>
                  <a:pt x="15984" y="51190"/>
                  <a:pt x="15967" y="51677"/>
                </a:cubicBezTo>
                <a:lnTo>
                  <a:pt x="16559" y="51697"/>
                </a:lnTo>
                <a:cubicBezTo>
                  <a:pt x="16576" y="51256"/>
                  <a:pt x="16652" y="50849"/>
                  <a:pt x="16731" y="50421"/>
                </a:cubicBezTo>
                <a:cubicBezTo>
                  <a:pt x="16810" y="49994"/>
                  <a:pt x="16892" y="49550"/>
                  <a:pt x="16912" y="49053"/>
                </a:cubicBezTo>
                <a:cubicBezTo>
                  <a:pt x="17017" y="46609"/>
                  <a:pt x="15954" y="44835"/>
                  <a:pt x="14829" y="42960"/>
                </a:cubicBezTo>
                <a:cubicBezTo>
                  <a:pt x="14599" y="42573"/>
                  <a:pt x="14363" y="42178"/>
                  <a:pt x="14129" y="41766"/>
                </a:cubicBezTo>
                <a:cubicBezTo>
                  <a:pt x="12162" y="38302"/>
                  <a:pt x="9807" y="35400"/>
                  <a:pt x="7313" y="32328"/>
                </a:cubicBezTo>
                <a:cubicBezTo>
                  <a:pt x="6760" y="31647"/>
                  <a:pt x="6204" y="30959"/>
                  <a:pt x="5651" y="30265"/>
                </a:cubicBezTo>
                <a:cubicBezTo>
                  <a:pt x="5149" y="29637"/>
                  <a:pt x="4645" y="29068"/>
                  <a:pt x="4155" y="28519"/>
                </a:cubicBezTo>
                <a:cubicBezTo>
                  <a:pt x="2138" y="26245"/>
                  <a:pt x="678" y="24604"/>
                  <a:pt x="1806" y="21525"/>
                </a:cubicBezTo>
                <a:cubicBezTo>
                  <a:pt x="2086" y="20758"/>
                  <a:pt x="2418" y="19946"/>
                  <a:pt x="2773" y="19087"/>
                </a:cubicBezTo>
                <a:cubicBezTo>
                  <a:pt x="4016" y="16057"/>
                  <a:pt x="5425" y="12623"/>
                  <a:pt x="5165" y="9567"/>
                </a:cubicBezTo>
                <a:cubicBezTo>
                  <a:pt x="5066" y="8389"/>
                  <a:pt x="4675" y="7327"/>
                  <a:pt x="4300" y="6297"/>
                </a:cubicBezTo>
                <a:cubicBezTo>
                  <a:pt x="4230" y="6106"/>
                  <a:pt x="4158" y="5915"/>
                  <a:pt x="4092" y="5725"/>
                </a:cubicBezTo>
                <a:cubicBezTo>
                  <a:pt x="3776" y="4833"/>
                  <a:pt x="3553" y="3886"/>
                  <a:pt x="3339" y="2968"/>
                </a:cubicBezTo>
                <a:cubicBezTo>
                  <a:pt x="3105" y="1975"/>
                  <a:pt x="2865" y="948"/>
                  <a:pt x="250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7"/>
          <p:cNvSpPr/>
          <p:nvPr/>
        </p:nvSpPr>
        <p:spPr>
          <a:xfrm rot="-236223">
            <a:off x="-431802" y="-749425"/>
            <a:ext cx="1244962" cy="3296496"/>
          </a:xfrm>
          <a:custGeom>
            <a:avLst/>
            <a:gdLst/>
            <a:ahLst/>
            <a:cxnLst/>
            <a:rect l="l" t="t" r="r" b="b"/>
            <a:pathLst>
              <a:path w="20548" h="52504" extrusionOk="0">
                <a:moveTo>
                  <a:pt x="20041" y="0"/>
                </a:moveTo>
                <a:cubicBezTo>
                  <a:pt x="19883" y="254"/>
                  <a:pt x="19679" y="536"/>
                  <a:pt x="19462" y="839"/>
                </a:cubicBezTo>
                <a:cubicBezTo>
                  <a:pt x="18998" y="1480"/>
                  <a:pt x="18472" y="2208"/>
                  <a:pt x="18245" y="2868"/>
                </a:cubicBezTo>
                <a:cubicBezTo>
                  <a:pt x="17949" y="3734"/>
                  <a:pt x="17946" y="4842"/>
                  <a:pt x="17939" y="5918"/>
                </a:cubicBezTo>
                <a:cubicBezTo>
                  <a:pt x="17935" y="6609"/>
                  <a:pt x="17932" y="7264"/>
                  <a:pt x="17853" y="7823"/>
                </a:cubicBezTo>
                <a:cubicBezTo>
                  <a:pt x="17699" y="8955"/>
                  <a:pt x="17577" y="10063"/>
                  <a:pt x="17455" y="11136"/>
                </a:cubicBezTo>
                <a:cubicBezTo>
                  <a:pt x="17097" y="14395"/>
                  <a:pt x="16755" y="17471"/>
                  <a:pt x="15577" y="20738"/>
                </a:cubicBezTo>
                <a:cubicBezTo>
                  <a:pt x="14893" y="22630"/>
                  <a:pt x="13415" y="24272"/>
                  <a:pt x="11988" y="25860"/>
                </a:cubicBezTo>
                <a:cubicBezTo>
                  <a:pt x="11399" y="26511"/>
                  <a:pt x="10790" y="27190"/>
                  <a:pt x="10257" y="27864"/>
                </a:cubicBezTo>
                <a:cubicBezTo>
                  <a:pt x="9554" y="28752"/>
                  <a:pt x="8781" y="29647"/>
                  <a:pt x="8034" y="30515"/>
                </a:cubicBezTo>
                <a:cubicBezTo>
                  <a:pt x="6487" y="32308"/>
                  <a:pt x="4889" y="34160"/>
                  <a:pt x="3692" y="36177"/>
                </a:cubicBezTo>
                <a:cubicBezTo>
                  <a:pt x="2346" y="38447"/>
                  <a:pt x="1810" y="41539"/>
                  <a:pt x="1340" y="44266"/>
                </a:cubicBezTo>
                <a:cubicBezTo>
                  <a:pt x="1198" y="45079"/>
                  <a:pt x="1063" y="45848"/>
                  <a:pt x="915" y="46579"/>
                </a:cubicBezTo>
                <a:cubicBezTo>
                  <a:pt x="718" y="47536"/>
                  <a:pt x="590" y="48513"/>
                  <a:pt x="464" y="49460"/>
                </a:cubicBezTo>
                <a:cubicBezTo>
                  <a:pt x="336" y="50428"/>
                  <a:pt x="204" y="51424"/>
                  <a:pt x="1" y="52382"/>
                </a:cubicBezTo>
                <a:lnTo>
                  <a:pt x="583" y="52503"/>
                </a:lnTo>
                <a:cubicBezTo>
                  <a:pt x="790" y="51527"/>
                  <a:pt x="921" y="50516"/>
                  <a:pt x="1053" y="49539"/>
                </a:cubicBezTo>
                <a:cubicBezTo>
                  <a:pt x="1175" y="48601"/>
                  <a:pt x="1303" y="47634"/>
                  <a:pt x="1494" y="46697"/>
                </a:cubicBezTo>
                <a:cubicBezTo>
                  <a:pt x="1648" y="45957"/>
                  <a:pt x="1780" y="45184"/>
                  <a:pt x="1922" y="44365"/>
                </a:cubicBezTo>
                <a:cubicBezTo>
                  <a:pt x="2386" y="41690"/>
                  <a:pt x="2912" y="38657"/>
                  <a:pt x="4202" y="36482"/>
                </a:cubicBezTo>
                <a:cubicBezTo>
                  <a:pt x="5373" y="34509"/>
                  <a:pt x="6955" y="32673"/>
                  <a:pt x="8485" y="30900"/>
                </a:cubicBezTo>
                <a:cubicBezTo>
                  <a:pt x="9235" y="30032"/>
                  <a:pt x="10011" y="29130"/>
                  <a:pt x="10722" y="28232"/>
                </a:cubicBezTo>
                <a:cubicBezTo>
                  <a:pt x="11244" y="27571"/>
                  <a:pt x="11821" y="26933"/>
                  <a:pt x="12429" y="26255"/>
                </a:cubicBezTo>
                <a:cubicBezTo>
                  <a:pt x="13896" y="24627"/>
                  <a:pt x="15413" y="22942"/>
                  <a:pt x="16133" y="20939"/>
                </a:cubicBezTo>
                <a:cubicBezTo>
                  <a:pt x="17337" y="17606"/>
                  <a:pt x="17683" y="14494"/>
                  <a:pt x="18048" y="11202"/>
                </a:cubicBezTo>
                <a:cubicBezTo>
                  <a:pt x="18166" y="10132"/>
                  <a:pt x="18288" y="9027"/>
                  <a:pt x="18442" y="7906"/>
                </a:cubicBezTo>
                <a:cubicBezTo>
                  <a:pt x="18524" y="7303"/>
                  <a:pt x="18528" y="6632"/>
                  <a:pt x="18531" y="5922"/>
                </a:cubicBezTo>
                <a:cubicBezTo>
                  <a:pt x="18538" y="4895"/>
                  <a:pt x="18544" y="3832"/>
                  <a:pt x="18808" y="3060"/>
                </a:cubicBezTo>
                <a:cubicBezTo>
                  <a:pt x="19005" y="2484"/>
                  <a:pt x="19502" y="1793"/>
                  <a:pt x="19942" y="1188"/>
                </a:cubicBezTo>
                <a:cubicBezTo>
                  <a:pt x="20166" y="879"/>
                  <a:pt x="20377" y="586"/>
                  <a:pt x="20548" y="313"/>
                </a:cubicBezTo>
                <a:lnTo>
                  <a:pt x="200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>
            <a:off x="720000" y="521225"/>
            <a:ext cx="7704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title" idx="2"/>
          </p:nvPr>
        </p:nvSpPr>
        <p:spPr>
          <a:xfrm>
            <a:off x="1286050" y="129759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subTitle" idx="1"/>
          </p:nvPr>
        </p:nvSpPr>
        <p:spPr>
          <a:xfrm>
            <a:off x="1286050" y="174910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title" idx="3"/>
          </p:nvPr>
        </p:nvSpPr>
        <p:spPr>
          <a:xfrm>
            <a:off x="1286050" y="2422722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ubTitle" idx="4"/>
          </p:nvPr>
        </p:nvSpPr>
        <p:spPr>
          <a:xfrm>
            <a:off x="1286050" y="2874231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title" idx="5"/>
          </p:nvPr>
        </p:nvSpPr>
        <p:spPr>
          <a:xfrm>
            <a:off x="1286050" y="354784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ubTitle" idx="6"/>
          </p:nvPr>
        </p:nvSpPr>
        <p:spPr>
          <a:xfrm>
            <a:off x="1286050" y="399935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title" idx="7"/>
          </p:nvPr>
        </p:nvSpPr>
        <p:spPr>
          <a:xfrm>
            <a:off x="5682650" y="129759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subTitle" idx="8"/>
          </p:nvPr>
        </p:nvSpPr>
        <p:spPr>
          <a:xfrm>
            <a:off x="5682650" y="174910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title" idx="9"/>
          </p:nvPr>
        </p:nvSpPr>
        <p:spPr>
          <a:xfrm>
            <a:off x="5682650" y="2422722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ubTitle" idx="13"/>
          </p:nvPr>
        </p:nvSpPr>
        <p:spPr>
          <a:xfrm>
            <a:off x="5682650" y="2874231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7"/>
          <p:cNvSpPr txBox="1">
            <a:spLocks noGrp="1"/>
          </p:cNvSpPr>
          <p:nvPr>
            <p:ph type="title" idx="14"/>
          </p:nvPr>
        </p:nvSpPr>
        <p:spPr>
          <a:xfrm>
            <a:off x="5682650" y="3547847"/>
            <a:ext cx="217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27"/>
          <p:cNvSpPr txBox="1">
            <a:spLocks noGrp="1"/>
          </p:cNvSpPr>
          <p:nvPr>
            <p:ph type="subTitle" idx="15"/>
          </p:nvPr>
        </p:nvSpPr>
        <p:spPr>
          <a:xfrm>
            <a:off x="5682650" y="3999356"/>
            <a:ext cx="2175300" cy="6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8"/>
          <p:cNvSpPr/>
          <p:nvPr/>
        </p:nvSpPr>
        <p:spPr>
          <a:xfrm rot="-1532380">
            <a:off x="-984785" y="25045"/>
            <a:ext cx="2462769" cy="3479258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-1747850" y="-340664"/>
            <a:ext cx="2293271" cy="3283712"/>
          </a:xfrm>
          <a:custGeom>
            <a:avLst/>
            <a:gdLst/>
            <a:ahLst/>
            <a:cxnLst/>
            <a:rect l="l" t="t" r="r" b="b"/>
            <a:pathLst>
              <a:path w="37849" h="42665" extrusionOk="0">
                <a:moveTo>
                  <a:pt x="34362" y="0"/>
                </a:moveTo>
                <a:lnTo>
                  <a:pt x="33773" y="93"/>
                </a:lnTo>
                <a:cubicBezTo>
                  <a:pt x="34056" y="1905"/>
                  <a:pt x="34542" y="3747"/>
                  <a:pt x="35013" y="5527"/>
                </a:cubicBezTo>
                <a:cubicBezTo>
                  <a:pt x="36102" y="9655"/>
                  <a:pt x="37231" y="13926"/>
                  <a:pt x="35928" y="18232"/>
                </a:cubicBezTo>
                <a:cubicBezTo>
                  <a:pt x="35529" y="19551"/>
                  <a:pt x="34523" y="20491"/>
                  <a:pt x="33457" y="21485"/>
                </a:cubicBezTo>
                <a:cubicBezTo>
                  <a:pt x="32444" y="22433"/>
                  <a:pt x="31395" y="23413"/>
                  <a:pt x="30832" y="24782"/>
                </a:cubicBezTo>
                <a:cubicBezTo>
                  <a:pt x="30549" y="25465"/>
                  <a:pt x="30345" y="26252"/>
                  <a:pt x="30148" y="27012"/>
                </a:cubicBezTo>
                <a:cubicBezTo>
                  <a:pt x="29644" y="28943"/>
                  <a:pt x="29125" y="30943"/>
                  <a:pt x="27289" y="31663"/>
                </a:cubicBezTo>
                <a:cubicBezTo>
                  <a:pt x="26513" y="31966"/>
                  <a:pt x="24388" y="32404"/>
                  <a:pt x="21693" y="32960"/>
                </a:cubicBezTo>
                <a:cubicBezTo>
                  <a:pt x="13788" y="34588"/>
                  <a:pt x="1841" y="37048"/>
                  <a:pt x="288" y="40651"/>
                </a:cubicBezTo>
                <a:cubicBezTo>
                  <a:pt x="1" y="41315"/>
                  <a:pt x="64" y="41993"/>
                  <a:pt x="479" y="42664"/>
                </a:cubicBezTo>
                <a:lnTo>
                  <a:pt x="985" y="42352"/>
                </a:lnTo>
                <a:cubicBezTo>
                  <a:pt x="672" y="41848"/>
                  <a:pt x="626" y="41371"/>
                  <a:pt x="834" y="40885"/>
                </a:cubicBezTo>
                <a:cubicBezTo>
                  <a:pt x="2265" y="37569"/>
                  <a:pt x="14502" y="35049"/>
                  <a:pt x="21811" y="33542"/>
                </a:cubicBezTo>
                <a:cubicBezTo>
                  <a:pt x="24532" y="32982"/>
                  <a:pt x="26684" y="32539"/>
                  <a:pt x="27506" y="32216"/>
                </a:cubicBezTo>
                <a:cubicBezTo>
                  <a:pt x="29624" y="31387"/>
                  <a:pt x="30207" y="29141"/>
                  <a:pt x="30723" y="27160"/>
                </a:cubicBezTo>
                <a:cubicBezTo>
                  <a:pt x="30924" y="26387"/>
                  <a:pt x="31112" y="25653"/>
                  <a:pt x="31378" y="25008"/>
                </a:cubicBezTo>
                <a:cubicBezTo>
                  <a:pt x="31894" y="23758"/>
                  <a:pt x="32895" y="22824"/>
                  <a:pt x="33862" y="21920"/>
                </a:cubicBezTo>
                <a:cubicBezTo>
                  <a:pt x="34937" y="20916"/>
                  <a:pt x="36053" y="19876"/>
                  <a:pt x="36496" y="18403"/>
                </a:cubicBezTo>
                <a:cubicBezTo>
                  <a:pt x="37849" y="13938"/>
                  <a:pt x="36698" y="9587"/>
                  <a:pt x="35585" y="5376"/>
                </a:cubicBezTo>
                <a:cubicBezTo>
                  <a:pt x="35119" y="3609"/>
                  <a:pt x="34638" y="1784"/>
                  <a:pt x="343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 rot="1315565" flipH="1">
            <a:off x="7997421" y="-481925"/>
            <a:ext cx="2374167" cy="2805933"/>
          </a:xfrm>
          <a:custGeom>
            <a:avLst/>
            <a:gdLst/>
            <a:ahLst/>
            <a:cxnLst/>
            <a:rect l="l" t="t" r="r" b="b"/>
            <a:pathLst>
              <a:path w="39184" h="46310" extrusionOk="0">
                <a:moveTo>
                  <a:pt x="38660" y="1"/>
                </a:moveTo>
                <a:cubicBezTo>
                  <a:pt x="37555" y="2041"/>
                  <a:pt x="37032" y="3857"/>
                  <a:pt x="36509" y="5853"/>
                </a:cubicBezTo>
                <a:cubicBezTo>
                  <a:pt x="36404" y="6254"/>
                  <a:pt x="36325" y="6689"/>
                  <a:pt x="36246" y="7109"/>
                </a:cubicBezTo>
                <a:cubicBezTo>
                  <a:pt x="36111" y="7863"/>
                  <a:pt x="35967" y="8639"/>
                  <a:pt x="35677" y="9251"/>
                </a:cubicBezTo>
                <a:cubicBezTo>
                  <a:pt x="35367" y="9896"/>
                  <a:pt x="34772" y="10478"/>
                  <a:pt x="34196" y="11041"/>
                </a:cubicBezTo>
                <a:cubicBezTo>
                  <a:pt x="33970" y="11265"/>
                  <a:pt x="33733" y="11495"/>
                  <a:pt x="33522" y="11725"/>
                </a:cubicBezTo>
                <a:cubicBezTo>
                  <a:pt x="32722" y="12590"/>
                  <a:pt x="32022" y="13501"/>
                  <a:pt x="31345" y="14386"/>
                </a:cubicBezTo>
                <a:cubicBezTo>
                  <a:pt x="30970" y="14877"/>
                  <a:pt x="30578" y="15384"/>
                  <a:pt x="30180" y="15873"/>
                </a:cubicBezTo>
                <a:cubicBezTo>
                  <a:pt x="29654" y="16521"/>
                  <a:pt x="28999" y="17068"/>
                  <a:pt x="28308" y="17646"/>
                </a:cubicBezTo>
                <a:cubicBezTo>
                  <a:pt x="27729" y="18133"/>
                  <a:pt x="27127" y="18636"/>
                  <a:pt x="26611" y="19206"/>
                </a:cubicBezTo>
                <a:cubicBezTo>
                  <a:pt x="26433" y="19400"/>
                  <a:pt x="26259" y="19588"/>
                  <a:pt x="26084" y="19775"/>
                </a:cubicBezTo>
                <a:cubicBezTo>
                  <a:pt x="25071" y="20871"/>
                  <a:pt x="24114" y="21903"/>
                  <a:pt x="23509" y="23196"/>
                </a:cubicBezTo>
                <a:cubicBezTo>
                  <a:pt x="23031" y="24219"/>
                  <a:pt x="22686" y="25367"/>
                  <a:pt x="22351" y="26480"/>
                </a:cubicBezTo>
                <a:cubicBezTo>
                  <a:pt x="21871" y="28075"/>
                  <a:pt x="21373" y="29723"/>
                  <a:pt x="20489" y="30983"/>
                </a:cubicBezTo>
                <a:cubicBezTo>
                  <a:pt x="19179" y="32852"/>
                  <a:pt x="17054" y="34102"/>
                  <a:pt x="15005" y="35312"/>
                </a:cubicBezTo>
                <a:cubicBezTo>
                  <a:pt x="14287" y="35734"/>
                  <a:pt x="13610" y="36131"/>
                  <a:pt x="12965" y="36555"/>
                </a:cubicBezTo>
                <a:cubicBezTo>
                  <a:pt x="11067" y="37806"/>
                  <a:pt x="9231" y="39188"/>
                  <a:pt x="7455" y="40526"/>
                </a:cubicBezTo>
                <a:cubicBezTo>
                  <a:pt x="6070" y="41569"/>
                  <a:pt x="4639" y="42648"/>
                  <a:pt x="3195" y="43648"/>
                </a:cubicBezTo>
                <a:cubicBezTo>
                  <a:pt x="2251" y="44306"/>
                  <a:pt x="1132" y="45073"/>
                  <a:pt x="1" y="45809"/>
                </a:cubicBezTo>
                <a:lnTo>
                  <a:pt x="323" y="46309"/>
                </a:lnTo>
                <a:cubicBezTo>
                  <a:pt x="1462" y="45566"/>
                  <a:pt x="2583" y="44796"/>
                  <a:pt x="3534" y="44138"/>
                </a:cubicBezTo>
                <a:cubicBezTo>
                  <a:pt x="4988" y="43128"/>
                  <a:pt x="6422" y="42046"/>
                  <a:pt x="7810" y="41000"/>
                </a:cubicBezTo>
                <a:cubicBezTo>
                  <a:pt x="9580" y="39668"/>
                  <a:pt x="11409" y="38289"/>
                  <a:pt x="13291" y="37052"/>
                </a:cubicBezTo>
                <a:cubicBezTo>
                  <a:pt x="13926" y="36634"/>
                  <a:pt x="14594" y="36240"/>
                  <a:pt x="15304" y="35822"/>
                </a:cubicBezTo>
                <a:cubicBezTo>
                  <a:pt x="17413" y="34582"/>
                  <a:pt x="19590" y="33295"/>
                  <a:pt x="20975" y="31325"/>
                </a:cubicBezTo>
                <a:cubicBezTo>
                  <a:pt x="21916" y="29986"/>
                  <a:pt x="22426" y="28292"/>
                  <a:pt x="22920" y="26650"/>
                </a:cubicBezTo>
                <a:cubicBezTo>
                  <a:pt x="23248" y="25558"/>
                  <a:pt x="23591" y="24430"/>
                  <a:pt x="24048" y="23446"/>
                </a:cubicBezTo>
                <a:cubicBezTo>
                  <a:pt x="24614" y="22239"/>
                  <a:pt x="25538" y="21239"/>
                  <a:pt x="26522" y="20180"/>
                </a:cubicBezTo>
                <a:cubicBezTo>
                  <a:pt x="26696" y="19992"/>
                  <a:pt x="26871" y="19801"/>
                  <a:pt x="27048" y="19608"/>
                </a:cubicBezTo>
                <a:cubicBezTo>
                  <a:pt x="27538" y="19067"/>
                  <a:pt x="28124" y="18577"/>
                  <a:pt x="28690" y="18100"/>
                </a:cubicBezTo>
                <a:cubicBezTo>
                  <a:pt x="29374" y="17531"/>
                  <a:pt x="30078" y="16939"/>
                  <a:pt x="30641" y="16248"/>
                </a:cubicBezTo>
                <a:cubicBezTo>
                  <a:pt x="31045" y="15752"/>
                  <a:pt x="31436" y="15241"/>
                  <a:pt x="31818" y="14745"/>
                </a:cubicBezTo>
                <a:cubicBezTo>
                  <a:pt x="32486" y="13873"/>
                  <a:pt x="33180" y="12972"/>
                  <a:pt x="33960" y="12127"/>
                </a:cubicBezTo>
                <a:cubicBezTo>
                  <a:pt x="34157" y="11910"/>
                  <a:pt x="34377" y="11696"/>
                  <a:pt x="34611" y="11465"/>
                </a:cubicBezTo>
                <a:cubicBezTo>
                  <a:pt x="35226" y="10867"/>
                  <a:pt x="35858" y="10248"/>
                  <a:pt x="36213" y="9508"/>
                </a:cubicBezTo>
                <a:cubicBezTo>
                  <a:pt x="36536" y="8823"/>
                  <a:pt x="36687" y="8008"/>
                  <a:pt x="36832" y="7218"/>
                </a:cubicBezTo>
                <a:cubicBezTo>
                  <a:pt x="36911" y="6787"/>
                  <a:pt x="36986" y="6383"/>
                  <a:pt x="37085" y="6001"/>
                </a:cubicBezTo>
                <a:cubicBezTo>
                  <a:pt x="37598" y="4047"/>
                  <a:pt x="38108" y="2264"/>
                  <a:pt x="39184" y="284"/>
                </a:cubicBezTo>
                <a:lnTo>
                  <a:pt x="3866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 txBox="1">
            <a:spLocks noGrp="1"/>
          </p:cNvSpPr>
          <p:nvPr>
            <p:ph type="title"/>
          </p:nvPr>
        </p:nvSpPr>
        <p:spPr>
          <a:xfrm>
            <a:off x="4070700" y="3115663"/>
            <a:ext cx="4360200" cy="5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" name="Google Shape;97;p28"/>
          <p:cNvSpPr txBox="1">
            <a:spLocks noGrp="1"/>
          </p:cNvSpPr>
          <p:nvPr>
            <p:ph type="subTitle" idx="1"/>
          </p:nvPr>
        </p:nvSpPr>
        <p:spPr>
          <a:xfrm>
            <a:off x="1739700" y="1511313"/>
            <a:ext cx="6691200" cy="14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luctio.ai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1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Google Shape;226;p1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p1"/>
          <p:cNvSpPr txBox="1"/>
          <p:nvPr/>
        </p:nvSpPr>
        <p:spPr>
          <a:xfrm>
            <a:off x="2121750" y="309425"/>
            <a:ext cx="4900500" cy="1008000"/>
          </a:xfrm>
          <a:prstGeom prst="rect">
            <a:avLst/>
          </a:prstGeom>
          <a:noFill/>
          <a:ln>
            <a:noFill/>
          </a:ln>
          <a:effectLst>
            <a:outerShdw blurRad="142875" dist="19050" dir="8760000" algn="bl" rotWithShape="0">
              <a:srgbClr val="76A5AF">
                <a:alpha val="41568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" sz="4000">
                <a:solidFill>
                  <a:srgbClr val="9900FF"/>
                </a:solidFill>
                <a:latin typeface="Nunito Black"/>
                <a:ea typeface="Nunito Black"/>
                <a:cs typeface="Nunito Black"/>
                <a:sym typeface="Nunito Black"/>
              </a:rPr>
              <a:t>ООО “Флуктио”</a:t>
            </a:r>
            <a:endParaRPr sz="1600" b="0" i="0" u="none" strike="noStrike" cap="none">
              <a:solidFill>
                <a:srgbClr val="9900FF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  <p:sp>
        <p:nvSpPr>
          <p:cNvPr id="228" name="Google Shape;228;p1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9" name="Google Shape;229;p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2025" y="69525"/>
            <a:ext cx="1123301" cy="113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"/>
          <p:cNvSpPr txBox="1"/>
          <p:nvPr/>
        </p:nvSpPr>
        <p:spPr>
          <a:xfrm>
            <a:off x="1125000" y="1609650"/>
            <a:ext cx="6894000" cy="26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Nunito"/>
                <a:ea typeface="Nunito"/>
                <a:cs typeface="Nunito"/>
                <a:sym typeface="Nunito"/>
              </a:rPr>
              <a:t>“Флуктио” 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— инженерная компания, создающая программные и аппаратные решения для автономной робототехники. 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Мы разрабатываем фреймворк Fluctio Sim (ускоряет обучение и тестирование алгоритмов в “цифровых двойниках”) и наземные роверы “Сверчок” для логистики, инспекции и мониторинга. </a:t>
            </a:r>
            <a:br>
              <a:rPr lang="en">
                <a:latin typeface="Nunito"/>
                <a:ea typeface="Nunito"/>
                <a:cs typeface="Nunito"/>
                <a:sym typeface="Nunito"/>
              </a:rPr>
            </a:br>
            <a:r>
              <a:rPr lang="en">
                <a:latin typeface="Nunito"/>
                <a:ea typeface="Nunito"/>
                <a:cs typeface="Nunito"/>
                <a:sym typeface="Nunito"/>
              </a:rPr>
              <a:t>Наша ценность — быстрый переход «из цифры в железо», снижающий стоимость пилотов и время вывода проектов в промышленную эксплуатацию. </a:t>
            </a:r>
            <a:br>
              <a:rPr lang="en">
                <a:latin typeface="Nunito"/>
                <a:ea typeface="Nunito"/>
                <a:cs typeface="Nunito"/>
                <a:sym typeface="Nunito"/>
              </a:rPr>
            </a:br>
            <a:r>
              <a:rPr lang="en">
                <a:latin typeface="Nunito"/>
                <a:ea typeface="Nunito"/>
                <a:cs typeface="Nunito"/>
                <a:sym typeface="Nunito"/>
              </a:rPr>
              <a:t>Клиенты “Флуктио” — индустриальные компании, интеграторы и исследовательские центры, заинтересованные в прикладной автоматизации.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g2ddbc2d9ce2_0_0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Google Shape;236;g2ddbc2d9ce2_0_0"/>
          <p:cNvSpPr txBox="1"/>
          <p:nvPr/>
        </p:nvSpPr>
        <p:spPr>
          <a:xfrm>
            <a:off x="800100" y="76375"/>
            <a:ext cx="50166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>
                <a:latin typeface="Nunito"/>
                <a:ea typeface="Nunito"/>
                <a:cs typeface="Nunito"/>
                <a:sym typeface="Nunito"/>
              </a:rPr>
              <a:t>Проект “Fluctio Sim”</a:t>
            </a:r>
            <a:endParaRPr sz="35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37" name="Google Shape;237;g2ddbc2d9ce2_0_0"/>
          <p:cNvSpPr txBox="1"/>
          <p:nvPr/>
        </p:nvSpPr>
        <p:spPr>
          <a:xfrm>
            <a:off x="202825" y="1197500"/>
            <a:ext cx="4353300" cy="2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00FF"/>
                </a:solidFill>
                <a:latin typeface="Nunito Black"/>
                <a:ea typeface="Nunito Black"/>
                <a:cs typeface="Nunito Black"/>
                <a:sym typeface="Nunito Black"/>
              </a:rPr>
              <a:t>Fluctio Sim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 — фреймворк для быстрой разработки, тестирования и валидации алгоритмов автономной робототехники с помощью машинного обучения их «цифровых моделей». Сайт: </a:t>
            </a:r>
            <a:r>
              <a:rPr lang="en" sz="1200"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fluctio.ai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Ключевые возможности: генерация сценариев и датасетов, точная физика и модели сенсоров, многоагентные среды, API/SDK для интеграции CI/CD.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Эффект: сокращение затрат на полевые пилоты, ускорение цикла R&amp;D и безопасная проверка экстренных случаев до выхода «в железо».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8" name="Google Shape;238;g2ddbc2d9ce2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01" b="13678"/>
          <a:stretch/>
        </p:blipFill>
        <p:spPr>
          <a:xfrm>
            <a:off x="4643525" y="1197500"/>
            <a:ext cx="3957900" cy="168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39" name="Google Shape;239;g2ddbc2d9ce2_0_0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40" name="Google Shape;240;g2ddbc2d9ce2_0_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00" b="11525"/>
          <a:stretch/>
        </p:blipFill>
        <p:spPr>
          <a:xfrm>
            <a:off x="4643525" y="2955300"/>
            <a:ext cx="3957900" cy="1688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5100"/>
              </a:srgbClr>
            </a:outerShdw>
          </a:effectLst>
        </p:spPr>
      </p:pic>
      <p:sp>
        <p:nvSpPr>
          <p:cNvPr id="241" name="Google Shape;241;g2ddbc2d9ce2_0_0"/>
          <p:cNvSpPr txBox="1"/>
          <p:nvPr/>
        </p:nvSpPr>
        <p:spPr>
          <a:xfrm>
            <a:off x="362388" y="3432801"/>
            <a:ext cx="230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19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х</a:t>
            </a:r>
            <a:r>
              <a:rPr lang="en" sz="24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5</a:t>
            </a:r>
            <a:br>
              <a:rPr lang="en" sz="700" b="1"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раз быстрее</a:t>
            </a:r>
            <a:endParaRPr sz="1200" b="0" i="0" u="none" strike="noStrike" cap="none">
              <a:solidFill>
                <a:srgbClr val="666666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42" name="Google Shape;242;g2ddbc2d9ce2_0_0"/>
          <p:cNvSpPr txBox="1"/>
          <p:nvPr/>
        </p:nvSpPr>
        <p:spPr>
          <a:xfrm>
            <a:off x="1930911" y="3432809"/>
            <a:ext cx="230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19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х</a:t>
            </a:r>
            <a:r>
              <a:rPr lang="en" sz="24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br>
              <a:rPr lang="en" sz="700" b="1"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раза дешевле</a:t>
            </a:r>
            <a:endParaRPr sz="1200" b="0" i="0" u="none" strike="noStrike" cap="none">
              <a:solidFill>
                <a:srgbClr val="666666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43" name="Google Shape;243;g2ddbc2d9ce2_0_0"/>
          <p:cNvSpPr txBox="1"/>
          <p:nvPr/>
        </p:nvSpPr>
        <p:spPr>
          <a:xfrm>
            <a:off x="362411" y="4093535"/>
            <a:ext cx="230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24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middle</a:t>
            </a:r>
            <a:br>
              <a:rPr lang="en" sz="700" b="1"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вместо senior</a:t>
            </a:r>
            <a:endParaRPr sz="1200" b="0" i="0" u="none" strike="noStrike" cap="none">
              <a:solidFill>
                <a:srgbClr val="666666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  <p:sp>
        <p:nvSpPr>
          <p:cNvPr id="244" name="Google Shape;244;g2ddbc2d9ce2_0_0"/>
          <p:cNvSpPr txBox="1"/>
          <p:nvPr/>
        </p:nvSpPr>
        <p:spPr>
          <a:xfrm>
            <a:off x="1930888" y="4093548"/>
            <a:ext cx="2303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" sz="2400" b="1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10 млн</a:t>
            </a:r>
            <a:br>
              <a:rPr lang="en" sz="700" b="1">
                <a:latin typeface="Nunito"/>
                <a:ea typeface="Nunito"/>
                <a:cs typeface="Nunito"/>
                <a:sym typeface="Nunito"/>
              </a:rPr>
            </a:br>
            <a:r>
              <a:rPr lang="en" sz="1200">
                <a:solidFill>
                  <a:schemeClr val="dk1"/>
                </a:solidFill>
                <a:latin typeface="Nunito Medium"/>
                <a:ea typeface="Nunito Medium"/>
                <a:cs typeface="Nunito Medium"/>
                <a:sym typeface="Nunito Medium"/>
              </a:rPr>
              <a:t>пользователей</a:t>
            </a:r>
            <a:endParaRPr sz="1200" b="0" i="0" u="none" strike="noStrike" cap="none">
              <a:solidFill>
                <a:srgbClr val="666666"/>
              </a:solidFill>
              <a:latin typeface="Nunito Medium"/>
              <a:ea typeface="Nunito Medium"/>
              <a:cs typeface="Nunito Medium"/>
              <a:sym typeface="Nunit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g383d84b36c7_0_25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0" name="Google Shape;250;g383d84b36c7_0_25"/>
          <p:cNvSpPr txBox="1"/>
          <p:nvPr/>
        </p:nvSpPr>
        <p:spPr>
          <a:xfrm>
            <a:off x="800100" y="76375"/>
            <a:ext cx="50166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>
                <a:latin typeface="Nunito"/>
                <a:ea typeface="Nunito"/>
                <a:cs typeface="Nunito"/>
                <a:sym typeface="Nunito"/>
              </a:rPr>
              <a:t>Проект “Сверчок”</a:t>
            </a:r>
            <a:endParaRPr sz="35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1" name="Google Shape;251;g383d84b36c7_0_25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2" name="Google Shape;252;g383d84b36c7_0_25"/>
          <p:cNvSpPr txBox="1"/>
          <p:nvPr/>
        </p:nvSpPr>
        <p:spPr>
          <a:xfrm>
            <a:off x="4204961" y="1198825"/>
            <a:ext cx="4444200" cy="3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Масса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		125/140 кг (4/6WD) </a:t>
            </a:r>
            <a:b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Грузоподъемность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250 кг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Возможность буксировки доп. груза 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Габариты (ДхШхВ)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130x98x46 см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Мощность моторов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		2-3 кВт (500 Вт / колесо)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Схема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				4- и 6-колёсная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Аккумулятор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		48 В 100 Ач, быстрая зарядка 20 А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Литий-железо-фосфатный, работа до –30 °C, заряд от 0 °C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Автономность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	до 10 часов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Привод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		полный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Клиренс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			250 мм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Скорость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 			16 км/ч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“Танковые” повороты и развороты на месте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Связь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				2,4 ГГц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Видео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			1,2 ГГц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Возможность установки любой системы видео и спец. связи</a:t>
            </a:r>
            <a:b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1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Питание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			12 В для внешнего оборудования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53" name="Google Shape;253;g383d84b36c7_0_25" title="qr-code-2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1325" y="145750"/>
            <a:ext cx="1551300" cy="1551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54" name="Google Shape;254;g383d84b36c7_0_2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275" y="843548"/>
            <a:ext cx="219404" cy="1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383d84b36c7_0_25" title="_IFF3231.jpe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47" y="1198825"/>
            <a:ext cx="3690600" cy="2230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56" name="Google Shape;256;g383d84b36c7_0_25" title="photo_2025-04-28 15.38.28 (1).jpe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7550" y="3495070"/>
            <a:ext cx="1847400" cy="110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57" name="Google Shape;257;g383d84b36c7_0_25" title="photo_2025-04-28 15.38.28.jpe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3495050"/>
            <a:ext cx="1847400" cy="110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2" name="Google Shape;262;g3822213e8e7_0_0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3" name="Google Shape;263;g3822213e8e7_0_0"/>
          <p:cNvSpPr txBox="1"/>
          <p:nvPr/>
        </p:nvSpPr>
        <p:spPr>
          <a:xfrm>
            <a:off x="800100" y="76375"/>
            <a:ext cx="53541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Команда</a:t>
            </a:r>
            <a:endParaRPr sz="35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4" name="Google Shape;264;g3822213e8e7_0_0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5" name="Google Shape;265;g3822213e8e7_0_0"/>
          <p:cNvSpPr txBox="1"/>
          <p:nvPr/>
        </p:nvSpPr>
        <p:spPr>
          <a:xfrm>
            <a:off x="262725" y="3082125"/>
            <a:ext cx="1761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Алексей Петров</a:t>
            </a:r>
            <a:endParaRPr sz="12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CEO</a:t>
            </a:r>
            <a:endParaRPr sz="1000" b="0" i="0" u="none" strike="noStrike" cap="non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Сооснователь компании пром. дронов</a:t>
            </a:r>
            <a:endParaRPr sz="10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66" name="Google Shape;266;g3822213e8e7_0_0"/>
          <p:cNvSpPr txBox="1"/>
          <p:nvPr/>
        </p:nvSpPr>
        <p:spPr>
          <a:xfrm>
            <a:off x="3602025" y="3113750"/>
            <a:ext cx="2162700" cy="9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Полина Лазарева</a:t>
            </a:r>
            <a:endParaRPr sz="12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Lead Scientist</a:t>
            </a:r>
            <a:endParaRPr sz="1000" b="0" i="0" u="none" strike="noStrike" cap="non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К. ф-м. н., доцент КАИ, </a:t>
            </a:r>
            <a:br>
              <a:rPr lang="en" sz="1000" b="0" i="0" u="none" strike="noStrike" cap="none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" sz="1000" b="0" i="0" u="none" strike="noStrike" cap="none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автор 9 публикаций, 24 цитирования, индекс Хирша = 3</a:t>
            </a:r>
            <a:endParaRPr sz="10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67" name="Google Shape;267;g3822213e8e7_0_0"/>
          <p:cNvSpPr txBox="1"/>
          <p:nvPr/>
        </p:nvSpPr>
        <p:spPr>
          <a:xfrm>
            <a:off x="2007000" y="3114050"/>
            <a:ext cx="1830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Руслан Маннанов</a:t>
            </a:r>
            <a:endParaRPr sz="12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Lead Developer</a:t>
            </a:r>
            <a:endParaRPr sz="1000" b="0" i="0" u="none" strike="noStrike" cap="non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0" i="0" u="none" strike="noStrike" cap="none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Разработчик, ML-инженер</a:t>
            </a:r>
            <a:endParaRPr sz="10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268" name="Google Shape;268;g3822213e8e7_0_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696" y="1285246"/>
            <a:ext cx="1350900" cy="1828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69" name="Google Shape;269;g3822213e8e7_0_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77" y="1285553"/>
            <a:ext cx="1350900" cy="1828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70" name="Google Shape;270;g3822213e8e7_0_0" title="photo_2025-07-23 14.34.04.jpe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920" y="1285240"/>
            <a:ext cx="1350900" cy="1828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71" name="Google Shape;271;g3822213e8e7_0_0" title="images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7925" y="3961482"/>
            <a:ext cx="1350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2" name="Google Shape;272;g3822213e8e7_0_0" title="O1247_Braeron-Logo.png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75" y="3807917"/>
            <a:ext cx="1350900" cy="283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3" name="Google Shape;273;g3822213e8e7_0_0" title="Снимок экрана 2025-09-19 в 15.28.47.png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74" y="4122464"/>
            <a:ext cx="1350900" cy="452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4" name="Google Shape;274;g3822213e8e7_0_0" title="provectus-logo.jpeg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8000" y="3680254"/>
            <a:ext cx="1350900" cy="25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5" name="Google Shape;275;g3822213e8e7_0_0" title="logo_c589deba138600.jpeg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700" y="3972034"/>
            <a:ext cx="1350900" cy="24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6" name="Google Shape;276;g3822213e8e7_0_0" title="images-2.png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585" y="4250424"/>
            <a:ext cx="3801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7" name="Google Shape;277;g3822213e8e7_0_0" title="amwl-lg.png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3400" y="4250434"/>
            <a:ext cx="3801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8" name="Google Shape;278;g3822213e8e7_0_0" title="reddit-logo-reddit-social-media-icon-free-vector.jp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0203" y="4250434"/>
            <a:ext cx="384900" cy="380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79" name="Google Shape;279;g3822213e8e7_0_0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150" y="1299050"/>
            <a:ext cx="1350900" cy="1801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80" name="Google Shape;280;g3822213e8e7_0_0"/>
          <p:cNvSpPr txBox="1"/>
          <p:nvPr/>
        </p:nvSpPr>
        <p:spPr>
          <a:xfrm>
            <a:off x="5563800" y="3114050"/>
            <a:ext cx="17616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Марат Сабиров</a:t>
            </a:r>
            <a:endParaRPr sz="12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CTO</a:t>
            </a:r>
            <a:endParaRPr sz="1000" b="0" i="0" u="none" strike="noStrike" cap="none">
              <a:solidFill>
                <a:srgbClr val="000000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Разработчик БПЛА, специалист в области идентификации систем и мат. моделирования</a:t>
            </a:r>
            <a:endParaRPr sz="10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281" name="Google Shape;281;g3822213e8e7_0_0"/>
          <p:cNvPicPr preferRelativeResize="0"/>
          <p:nvPr/>
        </p:nvPicPr>
        <p:blipFill rotWithShape="1"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9150" y="4051830"/>
            <a:ext cx="1350900" cy="452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82" name="Google Shape;282;g3822213e8e7_0_0" title="IMG_1555.jpg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0363" y="1299050"/>
            <a:ext cx="1350900" cy="1801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83" name="Google Shape;283;g3822213e8e7_0_0"/>
          <p:cNvSpPr txBox="1"/>
          <p:nvPr/>
        </p:nvSpPr>
        <p:spPr>
          <a:xfrm>
            <a:off x="7290675" y="3114050"/>
            <a:ext cx="18303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Сергей Семушин</a:t>
            </a:r>
            <a:endParaRPr sz="12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>
                <a:latin typeface="Nunito SemiBold"/>
                <a:ea typeface="Nunito SemiBold"/>
                <a:cs typeface="Nunito SemiBold"/>
                <a:sym typeface="Nunito SemiBold"/>
              </a:rPr>
              <a:t>Developer</a:t>
            </a: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Unity, Backend и </a:t>
            </a:r>
            <a:br>
              <a:rPr lang="en" sz="9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</a:br>
            <a:r>
              <a:rPr lang="en" sz="900">
                <a:solidFill>
                  <a:srgbClr val="434343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Web разработка</a:t>
            </a:r>
            <a:endParaRPr sz="900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284" name="Google Shape;284;g3822213e8e7_0_0" title="photo_2025-10-08 17.40.22.jpeg"/>
          <p:cNvPicPr preferRelativeResize="0"/>
          <p:nvPr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3613" y="3857483"/>
            <a:ext cx="510300" cy="51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85" name="Google Shape;285;g3822213e8e7_0_0" title="photo_2025-10-08 17.40.21.jpeg"/>
          <p:cNvPicPr preferRelativeResize="0"/>
          <p:nvPr/>
        </p:nvPicPr>
        <p:blipFill>
          <a:blip r:embed="rId1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7737" y="3857483"/>
            <a:ext cx="510300" cy="510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f0d265374b_0_468"/>
          <p:cNvSpPr txBox="1"/>
          <p:nvPr/>
        </p:nvSpPr>
        <p:spPr>
          <a:xfrm>
            <a:off x="4866588" y="3625825"/>
            <a:ext cx="2415300" cy="10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6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ИТ-парк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Резиденты с июня 2023 г. в Казани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1" name="Google Shape;291;g2f0d265374b_0_468"/>
          <p:cNvSpPr txBox="1"/>
          <p:nvPr/>
        </p:nvSpPr>
        <p:spPr>
          <a:xfrm>
            <a:off x="1466412" y="3625825"/>
            <a:ext cx="32067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Реестр стартапов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Республики Татарстан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2" name="Google Shape;292;g2f0d265374b_0_468"/>
          <p:cNvSpPr txBox="1"/>
          <p:nvPr/>
        </p:nvSpPr>
        <p:spPr>
          <a:xfrm>
            <a:off x="1862100" y="2453338"/>
            <a:ext cx="24153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6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“кИТык”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Льготная программа (УСН 1%)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3" name="Google Shape;293;g2f0d265374b_0_468"/>
          <p:cNvSpPr txBox="1"/>
          <p:nvPr/>
        </p:nvSpPr>
        <p:spPr>
          <a:xfrm>
            <a:off x="4470888" y="1280875"/>
            <a:ext cx="3206700" cy="8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ИТ-аккредитация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С июня 2024 г.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4" name="Google Shape;294;g2f0d265374b_0_468"/>
          <p:cNvSpPr txBox="1"/>
          <p:nvPr/>
        </p:nvSpPr>
        <p:spPr>
          <a:xfrm>
            <a:off x="4866600" y="2453350"/>
            <a:ext cx="24153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6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Сколково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Резиденты с мая 2024 г.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295" name="Google Shape;295;g2f0d265374b_0_468"/>
          <p:cNvSpPr txBox="1"/>
          <p:nvPr/>
        </p:nvSpPr>
        <p:spPr>
          <a:xfrm>
            <a:off x="800100" y="76375"/>
            <a:ext cx="58188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Поддержка</a:t>
            </a:r>
            <a:endParaRPr sz="35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6" name="Google Shape;296;g2f0d265374b_0_468"/>
          <p:cNvSpPr txBox="1"/>
          <p:nvPr/>
        </p:nvSpPr>
        <p:spPr>
          <a:xfrm>
            <a:off x="1862088" y="1280875"/>
            <a:ext cx="2415300" cy="8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26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Старт-ИИ</a:t>
            </a:r>
            <a:br>
              <a:rPr lang="en" sz="27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2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Грант на 4 млн. руб.</a:t>
            </a:r>
            <a:endParaRPr sz="1200" b="0" i="0" u="none" strike="noStrike" cap="none">
              <a:solidFill>
                <a:srgbClr val="434343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cxnSp>
        <p:nvCxnSpPr>
          <p:cNvPr id="297" name="Google Shape;297;g2f0d265374b_0_468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g2f0d265374b_0_468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g383d84b36c7_0_6"/>
          <p:cNvCxnSpPr/>
          <p:nvPr/>
        </p:nvCxnSpPr>
        <p:spPr>
          <a:xfrm>
            <a:off x="-7650" y="4868550"/>
            <a:ext cx="769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4" name="Google Shape;304;g383d84b36c7_0_6"/>
          <p:cNvSpPr txBox="1">
            <a:spLocks noGrp="1"/>
          </p:cNvSpPr>
          <p:nvPr>
            <p:ph type="subTitle" idx="4294967295"/>
          </p:nvPr>
        </p:nvSpPr>
        <p:spPr>
          <a:xfrm>
            <a:off x="7741975" y="4904250"/>
            <a:ext cx="1174800" cy="1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Fluctio // 2025</a:t>
            </a:r>
            <a:endParaRPr sz="1200" b="0" i="0" u="none" strike="noStrike" cap="none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5" name="Google Shape;305;g383d84b36c7_0_6"/>
          <p:cNvSpPr txBox="1"/>
          <p:nvPr/>
        </p:nvSpPr>
        <p:spPr>
          <a:xfrm>
            <a:off x="1306500" y="1290500"/>
            <a:ext cx="6531000" cy="34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Наименование организации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Общество с ограниченной ответственностью «Флуктио»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Генеральный директор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Петров Алексей Ильич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Юридический адрес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г. Казань, ул. Петербургская, д. 52, оф. 22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Контактный телефон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+7 (953) 449-22-22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ИНН / КПП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		1655495814 / 165501001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ОГРН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		1231600030089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Электронный адрес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fluctio@yandex.ru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Основной ОКВЭД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62.01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Расчетный счет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	40702810120000034007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БИК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			044525104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Корреспондентский счет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30101810745374525104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Nunito"/>
                <a:ea typeface="Nunito"/>
                <a:cs typeface="Nunito"/>
                <a:sym typeface="Nunito"/>
              </a:rPr>
              <a:t>Банк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: 					ООО "Банк Точка"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6" name="Google Shape;306;g383d84b36c7_0_6"/>
          <p:cNvSpPr txBox="1"/>
          <p:nvPr/>
        </p:nvSpPr>
        <p:spPr>
          <a:xfrm>
            <a:off x="800100" y="76375"/>
            <a:ext cx="4153800" cy="128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3500" b="1">
                <a:latin typeface="Nunito"/>
                <a:ea typeface="Nunito"/>
                <a:cs typeface="Nunito"/>
                <a:sym typeface="Nunito"/>
              </a:rPr>
              <a:t>Реквизиты</a:t>
            </a:r>
            <a:endParaRPr sz="35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7" name="Google Shape;307;g383d84b36c7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9013" y="3181725"/>
            <a:ext cx="1238488" cy="128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legant Lines Pitch Deck by Slidesgo">
  <a:themeElements>
    <a:clrScheme name="Simple Light">
      <a:dk1>
        <a:srgbClr val="302926"/>
      </a:dk1>
      <a:lt1>
        <a:srgbClr val="E7E7E7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029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</Words>
  <Application>Microsoft Office PowerPoint</Application>
  <PresentationFormat>Экран (16:9)</PresentationFormat>
  <Paragraphs>71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Arial</vt:lpstr>
      <vt:lpstr>Playfair Display</vt:lpstr>
      <vt:lpstr>Abril Fatface</vt:lpstr>
      <vt:lpstr>Nunito SemiBold</vt:lpstr>
      <vt:lpstr>Nunito Black</vt:lpstr>
      <vt:lpstr>Nunito</vt:lpstr>
      <vt:lpstr>Roboto Light</vt:lpstr>
      <vt:lpstr>Nunito ExtraBold</vt:lpstr>
      <vt:lpstr>PT Sans</vt:lpstr>
      <vt:lpstr>Nunito Medium</vt:lpstr>
      <vt:lpstr>Elegant Lines Pitch Deck by Slidesgo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Комплект Трайв</cp:lastModifiedBy>
  <cp:revision>1</cp:revision>
  <dcterms:modified xsi:type="dcterms:W3CDTF">2025-11-14T10:51:14Z</dcterms:modified>
</cp:coreProperties>
</file>